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3" r:id="rId4"/>
    <p:sldId id="261" r:id="rId5"/>
    <p:sldId id="257" r:id="rId6"/>
    <p:sldId id="259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ECC29-3776-4228-8F6F-E3535683A06A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o-RO"/>
        </a:p>
      </dgm:t>
    </dgm:pt>
    <dgm:pt modelId="{C795692F-7B59-4D56-9CDC-22AC10FD5905}">
      <dgm:prSet phldrT="[Text]"/>
      <dgm:spPr/>
      <dgm:t>
        <a:bodyPr/>
        <a:lstStyle/>
        <a:p>
          <a:r>
            <a:rPr lang="ro-RO" dirty="0">
              <a:latin typeface="Algerian" panose="04020705040A02060702" pitchFamily="82" charset="0"/>
            </a:rPr>
            <a:t>GAMA DO MAJOR</a:t>
          </a:r>
        </a:p>
      </dgm:t>
    </dgm:pt>
    <dgm:pt modelId="{4B5D9908-4274-4A68-A1B4-CE54B381ADD3}" type="parTrans" cxnId="{69F01E57-6336-4372-B412-100EFA86B9CE}">
      <dgm:prSet/>
      <dgm:spPr/>
      <dgm:t>
        <a:bodyPr/>
        <a:lstStyle/>
        <a:p>
          <a:endParaRPr lang="ro-RO"/>
        </a:p>
      </dgm:t>
    </dgm:pt>
    <dgm:pt modelId="{F08E4587-CD59-452E-BD6F-7C707F0791D6}" type="sibTrans" cxnId="{69F01E57-6336-4372-B412-100EFA86B9CE}">
      <dgm:prSet/>
      <dgm:spPr/>
      <dgm:t>
        <a:bodyPr/>
        <a:lstStyle/>
        <a:p>
          <a:endParaRPr lang="ro-RO"/>
        </a:p>
      </dgm:t>
    </dgm:pt>
    <dgm:pt modelId="{66C5E1FD-A749-463E-B491-E76326FF436B}">
      <dgm:prSet phldrT="[Text]"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o-RO" sz="2000" b="1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GAMA DO MAJOR</a:t>
          </a:r>
          <a:endParaRPr lang="ro-RO" sz="2000" b="1" i="1" u="none" strike="noStrik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D27B7-7914-456E-A273-0AA88AB8563E}" type="parTrans" cxnId="{EA63F33D-017D-49DD-8A3D-635B1F6B1EB9}">
      <dgm:prSet/>
      <dgm:spPr/>
      <dgm:t>
        <a:bodyPr/>
        <a:lstStyle/>
        <a:p>
          <a:endParaRPr lang="ro-RO"/>
        </a:p>
      </dgm:t>
    </dgm:pt>
    <dgm:pt modelId="{154FE153-A16B-4C22-A34D-94D2BE57CE41}" type="sibTrans" cxnId="{EA63F33D-017D-49DD-8A3D-635B1F6B1EB9}">
      <dgm:prSet/>
      <dgm:spPr/>
      <dgm:t>
        <a:bodyPr/>
        <a:lstStyle/>
        <a:p>
          <a:endParaRPr lang="ro-RO"/>
        </a:p>
      </dgm:t>
    </dgm:pt>
    <dgm:pt modelId="{7E099D0B-47FB-4ABB-A001-5A728ACE5087}">
      <dgm:prSet phldrT="[Text]"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o-RO" sz="2000" b="1" i="1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CÂNTĂ GAMA DO MAJOR</a:t>
          </a:r>
          <a:endParaRPr lang="ro-RO" sz="2000" b="1" i="1" u="none" strike="noStrik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261BD-99D8-44D9-B569-7345EDD752DD}" type="parTrans" cxnId="{782CD3EB-A00E-4468-A470-4591BA938340}">
      <dgm:prSet/>
      <dgm:spPr/>
      <dgm:t>
        <a:bodyPr/>
        <a:lstStyle/>
        <a:p>
          <a:endParaRPr lang="ro-RO"/>
        </a:p>
      </dgm:t>
    </dgm:pt>
    <dgm:pt modelId="{29B52EA8-46F8-4855-B9F0-E350FE533FF4}" type="sibTrans" cxnId="{782CD3EB-A00E-4468-A470-4591BA938340}">
      <dgm:prSet/>
      <dgm:spPr/>
      <dgm:t>
        <a:bodyPr/>
        <a:lstStyle/>
        <a:p>
          <a:endParaRPr lang="ro-RO"/>
        </a:p>
      </dgm:t>
    </dgm:pt>
    <dgm:pt modelId="{80E55360-776D-4651-98A2-7B055FFA8896}">
      <dgm:prSet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o-RO" sz="2000" b="1" i="1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ARPEGIUL</a:t>
          </a:r>
          <a:endParaRPr lang="ro-RO" sz="2000" b="1" i="1" u="none" strike="noStrik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3B346-9F67-40FB-8196-C9443833EBC5}" type="parTrans" cxnId="{4DFB3432-1A10-4782-9D59-B036D0D66810}">
      <dgm:prSet/>
      <dgm:spPr/>
      <dgm:t>
        <a:bodyPr/>
        <a:lstStyle/>
        <a:p>
          <a:endParaRPr lang="ro-RO"/>
        </a:p>
      </dgm:t>
    </dgm:pt>
    <dgm:pt modelId="{10BEA9F4-3BB2-4AFC-96DA-6F5011EC7044}" type="sibTrans" cxnId="{4DFB3432-1A10-4782-9D59-B036D0D66810}">
      <dgm:prSet/>
      <dgm:spPr/>
      <dgm:t>
        <a:bodyPr/>
        <a:lstStyle/>
        <a:p>
          <a:endParaRPr lang="ro-RO"/>
        </a:p>
      </dgm:t>
    </dgm:pt>
    <dgm:pt modelId="{9AF1F112-4A25-4E74-8062-F870EC339EEC}">
      <dgm:prSet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o-RO" sz="2000" b="1" i="1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INTERVALELE CARACTERISTICE </a:t>
          </a:r>
          <a:endParaRPr lang="ro-RO" sz="2000" b="1" i="1" u="none" strike="noStrik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CDD8F-6EFB-4D9F-9DF9-C841A6A5893C}" type="parTrans" cxnId="{12E4E74D-62CA-47D4-BB9A-6BF47E78113F}">
      <dgm:prSet/>
      <dgm:spPr/>
      <dgm:t>
        <a:bodyPr/>
        <a:lstStyle/>
        <a:p>
          <a:endParaRPr lang="ro-RO"/>
        </a:p>
      </dgm:t>
    </dgm:pt>
    <dgm:pt modelId="{5E979764-AA68-4A82-8355-0D78D17BCFF1}" type="sibTrans" cxnId="{12E4E74D-62CA-47D4-BB9A-6BF47E78113F}">
      <dgm:prSet/>
      <dgm:spPr/>
      <dgm:t>
        <a:bodyPr/>
        <a:lstStyle/>
        <a:p>
          <a:endParaRPr lang="ro-RO"/>
        </a:p>
      </dgm:t>
    </dgm:pt>
    <dgm:pt modelId="{FA81A424-580B-4225-B7C4-AD974D9CC2A8}">
      <dgm:prSet phldrT="[Text]"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endParaRPr lang="ro-RO" sz="2000" b="1" i="1" u="none" strike="noStrike" dirty="0">
            <a:solidFill>
              <a:schemeClr val="accent5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26ECB-0B80-4A42-9CE4-A0CBD65F6171}" type="parTrans" cxnId="{44D8E35C-80B8-4E25-B014-366C813ED0FD}">
      <dgm:prSet/>
      <dgm:spPr/>
      <dgm:t>
        <a:bodyPr/>
        <a:lstStyle/>
        <a:p>
          <a:endParaRPr lang="ro-RO"/>
        </a:p>
      </dgm:t>
    </dgm:pt>
    <dgm:pt modelId="{B5988751-779A-44CB-A6A7-B2A963F8B0F7}" type="sibTrans" cxnId="{44D8E35C-80B8-4E25-B014-366C813ED0FD}">
      <dgm:prSet/>
      <dgm:spPr/>
      <dgm:t>
        <a:bodyPr/>
        <a:lstStyle/>
        <a:p>
          <a:endParaRPr lang="ro-RO"/>
        </a:p>
      </dgm:t>
    </dgm:pt>
    <dgm:pt modelId="{EB58EB8B-7202-46D5-A39A-280F9B49272D}">
      <dgm:prSet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o-RO" sz="2000" b="1" i="1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CARACTERISTICILE GAMEI</a:t>
          </a:r>
          <a:endParaRPr lang="ro-RO" sz="2000" b="1" i="1" u="none" strike="noStrik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29080-D948-4D5A-B3B9-7D77AFEAAA2D}" type="parTrans" cxnId="{D346C39F-3254-49C6-91C9-F33C8E42A067}">
      <dgm:prSet/>
      <dgm:spPr/>
      <dgm:t>
        <a:bodyPr/>
        <a:lstStyle/>
        <a:p>
          <a:endParaRPr lang="ro-RO"/>
        </a:p>
      </dgm:t>
    </dgm:pt>
    <dgm:pt modelId="{F341E12F-CBDB-4D3C-BE82-85681851A145}" type="sibTrans" cxnId="{D346C39F-3254-49C6-91C9-F33C8E42A067}">
      <dgm:prSet/>
      <dgm:spPr/>
      <dgm:t>
        <a:bodyPr/>
        <a:lstStyle/>
        <a:p>
          <a:endParaRPr lang="ro-RO"/>
        </a:p>
      </dgm:t>
    </dgm:pt>
    <dgm:pt modelId="{AC1A6453-8060-4E65-803A-FA3E8F969B64}">
      <dgm:prSet custT="1"/>
      <dgm:spPr/>
      <dgm:t>
        <a:bodyPr/>
        <a:lstStyle/>
        <a:p>
          <a:pPr marL="171450" lvl="1" indent="0" defTabSz="800100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o-RO" sz="2000" b="1" i="1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b="1" i="1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TONURI ȘI SEMITONURI </a:t>
          </a:r>
          <a:endParaRPr lang="ro-RO" sz="2000" b="1" i="1" u="none" strike="noStrik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68B5F-A476-46CD-94EE-29230B1CE066}" type="parTrans" cxnId="{6FF78492-19E7-4E03-A1AE-039BC23E020E}">
      <dgm:prSet/>
      <dgm:spPr/>
      <dgm:t>
        <a:bodyPr/>
        <a:lstStyle/>
        <a:p>
          <a:endParaRPr lang="ro-RO"/>
        </a:p>
      </dgm:t>
    </dgm:pt>
    <dgm:pt modelId="{613C0CFD-0D76-4DDA-B19B-BEA0E668ED3E}" type="sibTrans" cxnId="{6FF78492-19E7-4E03-A1AE-039BC23E020E}">
      <dgm:prSet/>
      <dgm:spPr/>
      <dgm:t>
        <a:bodyPr/>
        <a:lstStyle/>
        <a:p>
          <a:endParaRPr lang="ro-RO"/>
        </a:p>
      </dgm:t>
    </dgm:pt>
    <dgm:pt modelId="{9923E81E-7282-494E-A1F4-272BA1D22F60}" type="pres">
      <dgm:prSet presAssocID="{CD4ECC29-3776-4228-8F6F-E3535683A06A}" presName="Name0" presStyleCnt="0">
        <dgm:presLayoutVars>
          <dgm:dir/>
          <dgm:animLvl val="lvl"/>
          <dgm:resizeHandles val="exact"/>
        </dgm:presLayoutVars>
      </dgm:prSet>
      <dgm:spPr/>
    </dgm:pt>
    <dgm:pt modelId="{98DDEC3F-C81C-41BA-80A2-027A6E16F329}" type="pres">
      <dgm:prSet presAssocID="{C795692F-7B59-4D56-9CDC-22AC10FD5905}" presName="linNode" presStyleCnt="0"/>
      <dgm:spPr/>
    </dgm:pt>
    <dgm:pt modelId="{8C25A1C0-3A29-4783-9676-F5B47A5C66F9}" type="pres">
      <dgm:prSet presAssocID="{C795692F-7B59-4D56-9CDC-22AC10FD59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F9A6017-96A8-4F1C-800C-0423B69CBB75}" type="pres">
      <dgm:prSet presAssocID="{C795692F-7B59-4D56-9CDC-22AC10FD590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F774118-134D-4B3E-A307-CD38610E13B4}" type="presOf" srcId="{C795692F-7B59-4D56-9CDC-22AC10FD5905}" destId="{8C25A1C0-3A29-4783-9676-F5B47A5C66F9}" srcOrd="0" destOrd="0" presId="urn:microsoft.com/office/officeart/2005/8/layout/vList5"/>
    <dgm:cxn modelId="{5F17B91C-31A7-49F7-80AD-C8C81055EBEC}" type="presOf" srcId="{AC1A6453-8060-4E65-803A-FA3E8F969B64}" destId="{FF9A6017-96A8-4F1C-800C-0423B69CBB75}" srcOrd="0" destOrd="4" presId="urn:microsoft.com/office/officeart/2005/8/layout/vList5"/>
    <dgm:cxn modelId="{F7E0992D-E20A-4C51-AB9E-F533208D70E9}" type="presOf" srcId="{CD4ECC29-3776-4228-8F6F-E3535683A06A}" destId="{9923E81E-7282-494E-A1F4-272BA1D22F60}" srcOrd="0" destOrd="0" presId="urn:microsoft.com/office/officeart/2005/8/layout/vList5"/>
    <dgm:cxn modelId="{4DFB3432-1A10-4782-9D59-B036D0D66810}" srcId="{C795692F-7B59-4D56-9CDC-22AC10FD5905}" destId="{80E55360-776D-4651-98A2-7B055FFA8896}" srcOrd="3" destOrd="0" parTransId="{97F3B346-9F67-40FB-8196-C9443833EBC5}" sibTransId="{10BEA9F4-3BB2-4AFC-96DA-6F5011EC7044}"/>
    <dgm:cxn modelId="{EA63F33D-017D-49DD-8A3D-635B1F6B1EB9}" srcId="{C795692F-7B59-4D56-9CDC-22AC10FD5905}" destId="{66C5E1FD-A749-463E-B491-E76326FF436B}" srcOrd="1" destOrd="0" parTransId="{22AD27B7-7914-456E-A273-0AA88AB8563E}" sibTransId="{154FE153-A16B-4C22-A34D-94D2BE57CE41}"/>
    <dgm:cxn modelId="{44D8E35C-80B8-4E25-B014-366C813ED0FD}" srcId="{C795692F-7B59-4D56-9CDC-22AC10FD5905}" destId="{FA81A424-580B-4225-B7C4-AD974D9CC2A8}" srcOrd="0" destOrd="0" parTransId="{C8B26ECB-0B80-4A42-9CE4-A0CBD65F6171}" sibTransId="{B5988751-779A-44CB-A6A7-B2A963F8B0F7}"/>
    <dgm:cxn modelId="{12E4E74D-62CA-47D4-BB9A-6BF47E78113F}" srcId="{C795692F-7B59-4D56-9CDC-22AC10FD5905}" destId="{9AF1F112-4A25-4E74-8062-F870EC339EEC}" srcOrd="5" destOrd="0" parTransId="{614CDD8F-6EFB-4D9F-9DF9-C841A6A5893C}" sibTransId="{5E979764-AA68-4A82-8355-0D78D17BCFF1}"/>
    <dgm:cxn modelId="{69F01E57-6336-4372-B412-100EFA86B9CE}" srcId="{CD4ECC29-3776-4228-8F6F-E3535683A06A}" destId="{C795692F-7B59-4D56-9CDC-22AC10FD5905}" srcOrd="0" destOrd="0" parTransId="{4B5D9908-4274-4A68-A1B4-CE54B381ADD3}" sibTransId="{F08E4587-CD59-452E-BD6F-7C707F0791D6}"/>
    <dgm:cxn modelId="{44F94659-6CE5-4BA5-A9F3-0D07EDCCCADC}" type="presOf" srcId="{9AF1F112-4A25-4E74-8062-F870EC339EEC}" destId="{FF9A6017-96A8-4F1C-800C-0423B69CBB75}" srcOrd="0" destOrd="5" presId="urn:microsoft.com/office/officeart/2005/8/layout/vList5"/>
    <dgm:cxn modelId="{6FF78492-19E7-4E03-A1AE-039BC23E020E}" srcId="{C795692F-7B59-4D56-9CDC-22AC10FD5905}" destId="{AC1A6453-8060-4E65-803A-FA3E8F969B64}" srcOrd="4" destOrd="0" parTransId="{7C468B5F-A476-46CD-94EE-29230B1CE066}" sibTransId="{613C0CFD-0D76-4DDA-B19B-BEA0E668ED3E}"/>
    <dgm:cxn modelId="{B6A4EB9D-7123-4AF5-BE2D-3D6B80316102}" type="presOf" srcId="{FA81A424-580B-4225-B7C4-AD974D9CC2A8}" destId="{FF9A6017-96A8-4F1C-800C-0423B69CBB75}" srcOrd="0" destOrd="0" presId="urn:microsoft.com/office/officeart/2005/8/layout/vList5"/>
    <dgm:cxn modelId="{D346C39F-3254-49C6-91C9-F33C8E42A067}" srcId="{C795692F-7B59-4D56-9CDC-22AC10FD5905}" destId="{EB58EB8B-7202-46D5-A39A-280F9B49272D}" srcOrd="6" destOrd="0" parTransId="{60B29080-D948-4D5A-B3B9-7D77AFEAAA2D}" sibTransId="{F341E12F-CBDB-4D3C-BE82-85681851A145}"/>
    <dgm:cxn modelId="{35942BBE-6FD6-455E-8FE2-666DEA28AE9A}" type="presOf" srcId="{7E099D0B-47FB-4ABB-A001-5A728ACE5087}" destId="{FF9A6017-96A8-4F1C-800C-0423B69CBB75}" srcOrd="0" destOrd="2" presId="urn:microsoft.com/office/officeart/2005/8/layout/vList5"/>
    <dgm:cxn modelId="{C72847D2-25CA-458E-82F1-DD754FB31D30}" type="presOf" srcId="{66C5E1FD-A749-463E-B491-E76326FF436B}" destId="{FF9A6017-96A8-4F1C-800C-0423B69CBB75}" srcOrd="0" destOrd="1" presId="urn:microsoft.com/office/officeart/2005/8/layout/vList5"/>
    <dgm:cxn modelId="{0463B8D8-7947-4FEE-8D6A-E6E4A32E4E57}" type="presOf" srcId="{EB58EB8B-7202-46D5-A39A-280F9B49272D}" destId="{FF9A6017-96A8-4F1C-800C-0423B69CBB75}" srcOrd="0" destOrd="6" presId="urn:microsoft.com/office/officeart/2005/8/layout/vList5"/>
    <dgm:cxn modelId="{BE80C6D8-0714-4710-B495-84CCBE9C52C7}" type="presOf" srcId="{80E55360-776D-4651-98A2-7B055FFA8896}" destId="{FF9A6017-96A8-4F1C-800C-0423B69CBB75}" srcOrd="0" destOrd="3" presId="urn:microsoft.com/office/officeart/2005/8/layout/vList5"/>
    <dgm:cxn modelId="{782CD3EB-A00E-4468-A470-4591BA938340}" srcId="{C795692F-7B59-4D56-9CDC-22AC10FD5905}" destId="{7E099D0B-47FB-4ABB-A001-5A728ACE5087}" srcOrd="2" destOrd="0" parTransId="{85E261BD-99D8-44D9-B569-7345EDD752DD}" sibTransId="{29B52EA8-46F8-4855-B9F0-E350FE533FF4}"/>
    <dgm:cxn modelId="{3B39DC2E-1DD4-47F0-996C-40B624078644}" type="presParOf" srcId="{9923E81E-7282-494E-A1F4-272BA1D22F60}" destId="{98DDEC3F-C81C-41BA-80A2-027A6E16F329}" srcOrd="0" destOrd="0" presId="urn:microsoft.com/office/officeart/2005/8/layout/vList5"/>
    <dgm:cxn modelId="{A775954E-0BF6-4D7A-9EBA-D81351981F1D}" type="presParOf" srcId="{98DDEC3F-C81C-41BA-80A2-027A6E16F329}" destId="{8C25A1C0-3A29-4783-9676-F5B47A5C66F9}" srcOrd="0" destOrd="0" presId="urn:microsoft.com/office/officeart/2005/8/layout/vList5"/>
    <dgm:cxn modelId="{713DF45B-D004-483E-AB71-9E36A69552DD}" type="presParOf" srcId="{98DDEC3F-C81C-41BA-80A2-027A6E16F329}" destId="{FF9A6017-96A8-4F1C-800C-0423B69CBB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A6017-96A8-4F1C-800C-0423B69CBB75}">
      <dsp:nvSpPr>
        <dsp:cNvPr id="0" name=""/>
        <dsp:cNvSpPr/>
      </dsp:nvSpPr>
      <dsp:spPr>
        <a:xfrm rot="5400000">
          <a:off x="3092752" y="205548"/>
          <a:ext cx="4255419" cy="491337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endParaRPr lang="ro-RO" sz="2000" b="1" i="1" u="none" strike="noStrike" kern="1200" dirty="0">
            <a:solidFill>
              <a:schemeClr val="accent5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2000" b="1" i="1" u="none" strike="noStrike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GAMA DO MAJOR</a:t>
          </a:r>
          <a:endParaRPr lang="ro-RO" sz="2000" b="1" i="1" u="none" strike="noStrike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2000" b="1" i="1" u="none" strike="noStrike" kern="120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CÂNTĂ GAMA DO MAJOR</a:t>
          </a:r>
          <a:endParaRPr lang="ro-RO" sz="2000" b="1" i="1" u="none" strike="noStrike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2000" b="1" i="1" u="none" strike="noStrike" kern="120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ARPEGIUL</a:t>
          </a:r>
          <a:endParaRPr lang="ro-RO" sz="2000" b="1" i="1" u="none" strike="noStrike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2000" b="1" i="1" u="none" strike="noStrike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b="1" i="1" u="none" strike="noStrike" kern="120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TONURI ȘI SEMITONURI </a:t>
          </a:r>
          <a:endParaRPr lang="ro-RO" sz="2000" b="1" i="1" u="none" strike="noStrike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2000" b="1" i="1" u="none" strike="noStrike" kern="120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INTERVALELE CARACTERISTICE </a:t>
          </a:r>
          <a:endParaRPr lang="ro-RO" sz="2000" b="1" i="1" u="none" strike="noStrike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2000" b="1" i="1" u="none" strike="noStrike" kern="120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CARACTERISTICILE GAMEI</a:t>
          </a:r>
          <a:endParaRPr lang="ro-RO" sz="2000" b="1" i="1" u="none" strike="noStrike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63774" y="742258"/>
        <a:ext cx="4705644" cy="3839955"/>
      </dsp:txXfrm>
    </dsp:sp>
    <dsp:sp modelId="{8C25A1C0-3A29-4783-9676-F5B47A5C66F9}">
      <dsp:nvSpPr>
        <dsp:cNvPr id="0" name=""/>
        <dsp:cNvSpPr/>
      </dsp:nvSpPr>
      <dsp:spPr>
        <a:xfrm>
          <a:off x="0" y="2599"/>
          <a:ext cx="2763774" cy="531927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5000" kern="1200" dirty="0">
              <a:latin typeface="Algerian" panose="04020705040A02060702" pitchFamily="82" charset="0"/>
            </a:rPr>
            <a:t>GAMA DO MAJOR</a:t>
          </a:r>
        </a:p>
      </dsp:txBody>
      <dsp:txXfrm>
        <a:off x="134916" y="137515"/>
        <a:ext cx="2493942" cy="504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889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98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094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76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852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2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19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307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377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025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10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808E-3F3D-46EA-97FB-69B033AA02FB}" type="datetimeFigureOut">
              <a:rPr lang="ro-RO" smtClean="0"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3A66-ED75-4FE4-8C93-9330E53DB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431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1.xml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1.jp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omogramă 5">
            <a:extLst>
              <a:ext uri="{FF2B5EF4-FFF2-40B4-BE49-F238E27FC236}">
                <a16:creationId xmlns:a16="http://schemas.microsoft.com/office/drawing/2014/main" id="{5B52D47D-6476-4A1C-AF7A-F11C702C3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691849"/>
              </p:ext>
            </p:extLst>
          </p:nvPr>
        </p:nvGraphicFramePr>
        <p:xfrm>
          <a:off x="2057400" y="733425"/>
          <a:ext cx="7677150" cy="53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63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DA4AF9CB-1CEC-46F5-AC53-1FA68FE36421}"/>
              </a:ext>
            </a:extLst>
          </p:cNvPr>
          <p:cNvSpPr/>
          <p:nvPr/>
        </p:nvSpPr>
        <p:spPr>
          <a:xfrm>
            <a:off x="376747" y="1456168"/>
            <a:ext cx="9086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GAMA DO MAJOR</a:t>
            </a:r>
          </a:p>
          <a:p>
            <a:pPr algn="ctr"/>
            <a:r>
              <a:rPr lang="ro-RO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TONURI ȘI SEMITONURI</a:t>
            </a:r>
          </a:p>
        </p:txBody>
      </p:sp>
      <p:grpSp>
        <p:nvGrpSpPr>
          <p:cNvPr id="17" name="Grupare 16">
            <a:extLst>
              <a:ext uri="{FF2B5EF4-FFF2-40B4-BE49-F238E27FC236}">
                <a16:creationId xmlns:a16="http://schemas.microsoft.com/office/drawing/2014/main" id="{414193B5-80A8-4417-A8EA-33FA9918CEE9}"/>
              </a:ext>
            </a:extLst>
          </p:cNvPr>
          <p:cNvGrpSpPr/>
          <p:nvPr/>
        </p:nvGrpSpPr>
        <p:grpSpPr>
          <a:xfrm>
            <a:off x="376747" y="2847634"/>
            <a:ext cx="9086248" cy="638475"/>
            <a:chOff x="376747" y="2829346"/>
            <a:chExt cx="9086248" cy="638475"/>
          </a:xfrm>
        </p:grpSpPr>
        <p:cxnSp>
          <p:nvCxnSpPr>
            <p:cNvPr id="10" name="Conector drept 9">
              <a:extLst>
                <a:ext uri="{FF2B5EF4-FFF2-40B4-BE49-F238E27FC236}">
                  <a16:creationId xmlns:a16="http://schemas.microsoft.com/office/drawing/2014/main" id="{0772D490-F131-410C-A776-D37ED1786277}"/>
                </a:ext>
              </a:extLst>
            </p:cNvPr>
            <p:cNvCxnSpPr/>
            <p:nvPr/>
          </p:nvCxnSpPr>
          <p:spPr>
            <a:xfrm>
              <a:off x="376747" y="34678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rept 12">
              <a:extLst>
                <a:ext uri="{FF2B5EF4-FFF2-40B4-BE49-F238E27FC236}">
                  <a16:creationId xmlns:a16="http://schemas.microsoft.com/office/drawing/2014/main" id="{4B2F8B18-987A-4485-98A1-EBF54B3754B7}"/>
                </a:ext>
              </a:extLst>
            </p:cNvPr>
            <p:cNvCxnSpPr/>
            <p:nvPr/>
          </p:nvCxnSpPr>
          <p:spPr>
            <a:xfrm>
              <a:off x="376747" y="282934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rept 13">
              <a:extLst>
                <a:ext uri="{FF2B5EF4-FFF2-40B4-BE49-F238E27FC236}">
                  <a16:creationId xmlns:a16="http://schemas.microsoft.com/office/drawing/2014/main" id="{BAFC2889-8551-474A-8274-6863697962A1}"/>
                </a:ext>
              </a:extLst>
            </p:cNvPr>
            <p:cNvCxnSpPr/>
            <p:nvPr/>
          </p:nvCxnSpPr>
          <p:spPr>
            <a:xfrm>
              <a:off x="376747" y="300099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rept 14">
              <a:extLst>
                <a:ext uri="{FF2B5EF4-FFF2-40B4-BE49-F238E27FC236}">
                  <a16:creationId xmlns:a16="http://schemas.microsoft.com/office/drawing/2014/main" id="{AE3B65B7-9580-4368-A5F4-252401DFA1C2}"/>
                </a:ext>
              </a:extLst>
            </p:cNvPr>
            <p:cNvCxnSpPr/>
            <p:nvPr/>
          </p:nvCxnSpPr>
          <p:spPr>
            <a:xfrm>
              <a:off x="376747" y="31630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rept 15">
              <a:extLst>
                <a:ext uri="{FF2B5EF4-FFF2-40B4-BE49-F238E27FC236}">
                  <a16:creationId xmlns:a16="http://schemas.microsoft.com/office/drawing/2014/main" id="{80B0856D-8E04-4613-A955-53AC0C5D98F9}"/>
                </a:ext>
              </a:extLst>
            </p:cNvPr>
            <p:cNvCxnSpPr/>
            <p:nvPr/>
          </p:nvCxnSpPr>
          <p:spPr>
            <a:xfrm>
              <a:off x="376747" y="33154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ine 11" descr="O imagine care conține semn, oprire, lumină, stradă&#10;&#10;Descriere generată automat">
            <a:extLst>
              <a:ext uri="{FF2B5EF4-FFF2-40B4-BE49-F238E27FC236}">
                <a16:creationId xmlns:a16="http://schemas.microsoft.com/office/drawing/2014/main" id="{892FC78C-F2E6-4B06-A455-94F507A73D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2621338"/>
            <a:ext cx="1031748" cy="103174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D8439C3-043B-4FDE-89F6-1C60EFE527A2}"/>
              </a:ext>
            </a:extLst>
          </p:cNvPr>
          <p:cNvSpPr/>
          <p:nvPr/>
        </p:nvSpPr>
        <p:spPr>
          <a:xfrm>
            <a:off x="2596896" y="3489157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E83CC6-D86E-422F-A11A-3B7A634E1881}"/>
              </a:ext>
            </a:extLst>
          </p:cNvPr>
          <p:cNvSpPr/>
          <p:nvPr/>
        </p:nvSpPr>
        <p:spPr>
          <a:xfrm>
            <a:off x="3939540" y="3406861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A88E82-996A-48F4-938F-AEFF04D40103}"/>
              </a:ext>
            </a:extLst>
          </p:cNvPr>
          <p:cNvSpPr/>
          <p:nvPr/>
        </p:nvSpPr>
        <p:spPr>
          <a:xfrm>
            <a:off x="4346448" y="3336757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E1AE86-9949-4D80-8314-7DEFA38F51A1}"/>
              </a:ext>
            </a:extLst>
          </p:cNvPr>
          <p:cNvSpPr/>
          <p:nvPr/>
        </p:nvSpPr>
        <p:spPr>
          <a:xfrm>
            <a:off x="5687967" y="3260558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9FF824-7B26-4331-A610-3C0720E8E13F}"/>
              </a:ext>
            </a:extLst>
          </p:cNvPr>
          <p:cNvSpPr/>
          <p:nvPr/>
        </p:nvSpPr>
        <p:spPr>
          <a:xfrm>
            <a:off x="7060213" y="3175877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C9B921A-EBA2-4C8F-A17E-98DD5E7C370F}"/>
              </a:ext>
            </a:extLst>
          </p:cNvPr>
          <p:cNvSpPr/>
          <p:nvPr/>
        </p:nvSpPr>
        <p:spPr>
          <a:xfrm>
            <a:off x="8473440" y="3102061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7F436B-ADBC-48B6-86D7-8E0932155F11}"/>
              </a:ext>
            </a:extLst>
          </p:cNvPr>
          <p:cNvSpPr/>
          <p:nvPr/>
        </p:nvSpPr>
        <p:spPr>
          <a:xfrm>
            <a:off x="8882191" y="302586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29" name="Grupare 28">
            <a:extLst>
              <a:ext uri="{FF2B5EF4-FFF2-40B4-BE49-F238E27FC236}">
                <a16:creationId xmlns:a16="http://schemas.microsoft.com/office/drawing/2014/main" id="{1C399568-D13E-4920-A682-A0DA9F263968}"/>
              </a:ext>
            </a:extLst>
          </p:cNvPr>
          <p:cNvGrpSpPr/>
          <p:nvPr/>
        </p:nvGrpSpPr>
        <p:grpSpPr>
          <a:xfrm>
            <a:off x="1143000" y="3540973"/>
            <a:ext cx="445008" cy="152392"/>
            <a:chOff x="1143000" y="4501093"/>
            <a:chExt cx="445008" cy="15239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5A3C3D6-5700-4E41-961E-DDAC6B311705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27" name="Conector drept 26">
              <a:extLst>
                <a:ext uri="{FF2B5EF4-FFF2-40B4-BE49-F238E27FC236}">
                  <a16:creationId xmlns:a16="http://schemas.microsoft.com/office/drawing/2014/main" id="{DDE827A5-48F4-4195-8F2E-FA7574E85257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are 49">
            <a:extLst>
              <a:ext uri="{FF2B5EF4-FFF2-40B4-BE49-F238E27FC236}">
                <a16:creationId xmlns:a16="http://schemas.microsoft.com/office/drawing/2014/main" id="{1A4223FF-050E-41F2-9776-76FBA7E7AA48}"/>
              </a:ext>
            </a:extLst>
          </p:cNvPr>
          <p:cNvGrpSpPr/>
          <p:nvPr/>
        </p:nvGrpSpPr>
        <p:grpSpPr>
          <a:xfrm>
            <a:off x="1352446" y="3764472"/>
            <a:ext cx="1381610" cy="697800"/>
            <a:chOff x="1352446" y="3764472"/>
            <a:chExt cx="1381610" cy="697800"/>
          </a:xfrm>
        </p:grpSpPr>
        <p:sp>
          <p:nvSpPr>
            <p:cNvPr id="30" name="Paranteză stânga 29">
              <a:extLst>
                <a:ext uri="{FF2B5EF4-FFF2-40B4-BE49-F238E27FC236}">
                  <a16:creationId xmlns:a16="http://schemas.microsoft.com/office/drawing/2014/main" id="{944D193B-4A40-4C51-BBCC-8C43361E92A7}"/>
                </a:ext>
              </a:extLst>
            </p:cNvPr>
            <p:cNvSpPr/>
            <p:nvPr/>
          </p:nvSpPr>
          <p:spPr>
            <a:xfrm rot="16200000">
              <a:off x="1938312" y="3178606"/>
              <a:ext cx="209877" cy="1381610"/>
            </a:xfrm>
            <a:prstGeom prst="lef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5" name="Dreptunghi 34">
              <a:extLst>
                <a:ext uri="{FF2B5EF4-FFF2-40B4-BE49-F238E27FC236}">
                  <a16:creationId xmlns:a16="http://schemas.microsoft.com/office/drawing/2014/main" id="{DF9CAF0F-6589-4271-989F-944D337FDC9F}"/>
                </a:ext>
              </a:extLst>
            </p:cNvPr>
            <p:cNvSpPr/>
            <p:nvPr/>
          </p:nvSpPr>
          <p:spPr>
            <a:xfrm>
              <a:off x="1671574" y="4000607"/>
              <a:ext cx="7289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TON</a:t>
              </a:r>
            </a:p>
          </p:txBody>
        </p:sp>
      </p:grpSp>
      <p:grpSp>
        <p:nvGrpSpPr>
          <p:cNvPr id="65" name="Grupare 64">
            <a:extLst>
              <a:ext uri="{FF2B5EF4-FFF2-40B4-BE49-F238E27FC236}">
                <a16:creationId xmlns:a16="http://schemas.microsoft.com/office/drawing/2014/main" id="{D6AF30A6-2B87-43E7-9103-52595D110DF5}"/>
              </a:ext>
            </a:extLst>
          </p:cNvPr>
          <p:cNvGrpSpPr/>
          <p:nvPr/>
        </p:nvGrpSpPr>
        <p:grpSpPr>
          <a:xfrm>
            <a:off x="2734057" y="3767277"/>
            <a:ext cx="1381610" cy="682803"/>
            <a:chOff x="2734057" y="3767277"/>
            <a:chExt cx="1381610" cy="682803"/>
          </a:xfrm>
        </p:grpSpPr>
        <p:sp>
          <p:nvSpPr>
            <p:cNvPr id="31" name="Paranteză stânga 30">
              <a:extLst>
                <a:ext uri="{FF2B5EF4-FFF2-40B4-BE49-F238E27FC236}">
                  <a16:creationId xmlns:a16="http://schemas.microsoft.com/office/drawing/2014/main" id="{69F3555F-B5D4-4272-BA61-BFBD8E458995}"/>
                </a:ext>
              </a:extLst>
            </p:cNvPr>
            <p:cNvSpPr/>
            <p:nvPr/>
          </p:nvSpPr>
          <p:spPr>
            <a:xfrm rot="16200000">
              <a:off x="3319923" y="3181411"/>
              <a:ext cx="209877" cy="1381610"/>
            </a:xfrm>
            <a:prstGeom prst="lef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6" name="Dreptunghi 35">
              <a:extLst>
                <a:ext uri="{FF2B5EF4-FFF2-40B4-BE49-F238E27FC236}">
                  <a16:creationId xmlns:a16="http://schemas.microsoft.com/office/drawing/2014/main" id="{FE7C665A-A635-4F45-B715-BB0C4E4EFD5A}"/>
                </a:ext>
              </a:extLst>
            </p:cNvPr>
            <p:cNvSpPr/>
            <p:nvPr/>
          </p:nvSpPr>
          <p:spPr>
            <a:xfrm>
              <a:off x="3040126" y="3988415"/>
              <a:ext cx="7289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TON</a:t>
              </a:r>
            </a:p>
          </p:txBody>
        </p:sp>
      </p:grpSp>
      <p:grpSp>
        <p:nvGrpSpPr>
          <p:cNvPr id="54" name="Grupare 53">
            <a:extLst>
              <a:ext uri="{FF2B5EF4-FFF2-40B4-BE49-F238E27FC236}">
                <a16:creationId xmlns:a16="http://schemas.microsoft.com/office/drawing/2014/main" id="{27D207ED-4AD4-4552-B970-9F105B48EF63}"/>
              </a:ext>
            </a:extLst>
          </p:cNvPr>
          <p:cNvGrpSpPr/>
          <p:nvPr/>
        </p:nvGrpSpPr>
        <p:grpSpPr>
          <a:xfrm>
            <a:off x="3653975" y="3532825"/>
            <a:ext cx="1360565" cy="1435415"/>
            <a:chOff x="3653975" y="3532825"/>
            <a:chExt cx="1360565" cy="1435415"/>
          </a:xfrm>
        </p:grpSpPr>
        <p:grpSp>
          <p:nvGrpSpPr>
            <p:cNvPr id="44" name="Grupare 43">
              <a:extLst>
                <a:ext uri="{FF2B5EF4-FFF2-40B4-BE49-F238E27FC236}">
                  <a16:creationId xmlns:a16="http://schemas.microsoft.com/office/drawing/2014/main" id="{9228C3C8-883D-4315-9C80-A394B49CE710}"/>
                </a:ext>
              </a:extLst>
            </p:cNvPr>
            <p:cNvGrpSpPr/>
            <p:nvPr/>
          </p:nvGrpSpPr>
          <p:grpSpPr>
            <a:xfrm>
              <a:off x="4067556" y="3532825"/>
              <a:ext cx="390806" cy="929447"/>
              <a:chOff x="4067556" y="3532825"/>
              <a:chExt cx="390806" cy="929447"/>
            </a:xfrm>
          </p:grpSpPr>
          <p:cxnSp>
            <p:nvCxnSpPr>
              <p:cNvPr id="41" name="Conector drept 40">
                <a:extLst>
                  <a:ext uri="{FF2B5EF4-FFF2-40B4-BE49-F238E27FC236}">
                    <a16:creationId xmlns:a16="http://schemas.microsoft.com/office/drawing/2014/main" id="{41772F3D-C2DE-483E-82E5-05AC329D3616}"/>
                  </a:ext>
                </a:extLst>
              </p:cNvPr>
              <p:cNvCxnSpPr>
                <a:stCxn id="19" idx="4"/>
              </p:cNvCxnSpPr>
              <p:nvPr/>
            </p:nvCxnSpPr>
            <p:spPr>
              <a:xfrm>
                <a:off x="4067556" y="3559253"/>
                <a:ext cx="278892" cy="9030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drept 42">
                <a:extLst>
                  <a:ext uri="{FF2B5EF4-FFF2-40B4-BE49-F238E27FC236}">
                    <a16:creationId xmlns:a16="http://schemas.microsoft.com/office/drawing/2014/main" id="{FC6EE1A6-D985-40EF-A2BC-C2F601FF14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45324" y="3532825"/>
                <a:ext cx="113038" cy="9294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Dreptunghi 47">
              <a:extLst>
                <a:ext uri="{FF2B5EF4-FFF2-40B4-BE49-F238E27FC236}">
                  <a16:creationId xmlns:a16="http://schemas.microsoft.com/office/drawing/2014/main" id="{582A6C8E-2DA1-4B7E-92C8-6DAC20532055}"/>
                </a:ext>
              </a:extLst>
            </p:cNvPr>
            <p:cNvSpPr/>
            <p:nvPr/>
          </p:nvSpPr>
          <p:spPr>
            <a:xfrm>
              <a:off x="3653975" y="4506575"/>
              <a:ext cx="136056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SEMITON</a:t>
              </a:r>
            </a:p>
          </p:txBody>
        </p:sp>
      </p:grpSp>
      <p:grpSp>
        <p:nvGrpSpPr>
          <p:cNvPr id="64" name="Grupare 63">
            <a:extLst>
              <a:ext uri="{FF2B5EF4-FFF2-40B4-BE49-F238E27FC236}">
                <a16:creationId xmlns:a16="http://schemas.microsoft.com/office/drawing/2014/main" id="{19F5D469-FA62-4655-B374-E404D71B192D}"/>
              </a:ext>
            </a:extLst>
          </p:cNvPr>
          <p:cNvGrpSpPr/>
          <p:nvPr/>
        </p:nvGrpSpPr>
        <p:grpSpPr>
          <a:xfrm>
            <a:off x="8241215" y="3319465"/>
            <a:ext cx="1360565" cy="1417127"/>
            <a:chOff x="8241215" y="3319465"/>
            <a:chExt cx="1360565" cy="1417127"/>
          </a:xfrm>
        </p:grpSpPr>
        <p:grpSp>
          <p:nvGrpSpPr>
            <p:cNvPr id="45" name="Grupare 44">
              <a:extLst>
                <a:ext uri="{FF2B5EF4-FFF2-40B4-BE49-F238E27FC236}">
                  <a16:creationId xmlns:a16="http://schemas.microsoft.com/office/drawing/2014/main" id="{9A94DAD2-967E-494C-AF6A-3AF9518BDA9D}"/>
                </a:ext>
              </a:extLst>
            </p:cNvPr>
            <p:cNvGrpSpPr/>
            <p:nvPr/>
          </p:nvGrpSpPr>
          <p:grpSpPr>
            <a:xfrm>
              <a:off x="8609076" y="3319465"/>
              <a:ext cx="390805" cy="929447"/>
              <a:chOff x="4067556" y="3532825"/>
              <a:chExt cx="390805" cy="929447"/>
            </a:xfrm>
          </p:grpSpPr>
          <p:cxnSp>
            <p:nvCxnSpPr>
              <p:cNvPr id="46" name="Conector drept 45">
                <a:extLst>
                  <a:ext uri="{FF2B5EF4-FFF2-40B4-BE49-F238E27FC236}">
                    <a16:creationId xmlns:a16="http://schemas.microsoft.com/office/drawing/2014/main" id="{A4490D25-912E-4139-A43B-F03A04503AE7}"/>
                  </a:ext>
                </a:extLst>
              </p:cNvPr>
              <p:cNvCxnSpPr/>
              <p:nvPr/>
            </p:nvCxnSpPr>
            <p:spPr>
              <a:xfrm>
                <a:off x="4067556" y="3559253"/>
                <a:ext cx="278892" cy="9030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rept 46">
                <a:extLst>
                  <a:ext uri="{FF2B5EF4-FFF2-40B4-BE49-F238E27FC236}">
                    <a16:creationId xmlns:a16="http://schemas.microsoft.com/office/drawing/2014/main" id="{E7967E0B-B7E8-4C34-9BE5-B923547FA614}"/>
                  </a:ext>
                </a:extLst>
              </p:cNvPr>
              <p:cNvCxnSpPr/>
              <p:nvPr/>
            </p:nvCxnSpPr>
            <p:spPr>
              <a:xfrm flipH="1">
                <a:off x="4345323" y="3532825"/>
                <a:ext cx="113038" cy="9294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Dreptunghi 48">
              <a:extLst>
                <a:ext uri="{FF2B5EF4-FFF2-40B4-BE49-F238E27FC236}">
                  <a16:creationId xmlns:a16="http://schemas.microsoft.com/office/drawing/2014/main" id="{40811105-949A-4317-B3CF-6628021AED28}"/>
                </a:ext>
              </a:extLst>
            </p:cNvPr>
            <p:cNvSpPr/>
            <p:nvPr/>
          </p:nvSpPr>
          <p:spPr>
            <a:xfrm>
              <a:off x="8241215" y="4274927"/>
              <a:ext cx="136056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SEMITON</a:t>
              </a:r>
            </a:p>
          </p:txBody>
        </p:sp>
      </p:grpSp>
      <p:grpSp>
        <p:nvGrpSpPr>
          <p:cNvPr id="57" name="Grupare 56">
            <a:extLst>
              <a:ext uri="{FF2B5EF4-FFF2-40B4-BE49-F238E27FC236}">
                <a16:creationId xmlns:a16="http://schemas.microsoft.com/office/drawing/2014/main" id="{25CCB881-6DEE-4D7D-A3C6-62EDE294473C}"/>
              </a:ext>
            </a:extLst>
          </p:cNvPr>
          <p:cNvGrpSpPr/>
          <p:nvPr/>
        </p:nvGrpSpPr>
        <p:grpSpPr>
          <a:xfrm>
            <a:off x="4458363" y="3532824"/>
            <a:ext cx="1381610" cy="670368"/>
            <a:chOff x="4458363" y="3532824"/>
            <a:chExt cx="1381610" cy="670368"/>
          </a:xfrm>
        </p:grpSpPr>
        <p:sp>
          <p:nvSpPr>
            <p:cNvPr id="55" name="Paranteză stânga 54">
              <a:extLst>
                <a:ext uri="{FF2B5EF4-FFF2-40B4-BE49-F238E27FC236}">
                  <a16:creationId xmlns:a16="http://schemas.microsoft.com/office/drawing/2014/main" id="{1B242D9C-49C9-4068-9E36-47D30303549C}"/>
                </a:ext>
              </a:extLst>
            </p:cNvPr>
            <p:cNvSpPr/>
            <p:nvPr/>
          </p:nvSpPr>
          <p:spPr>
            <a:xfrm rot="16200000">
              <a:off x="5044229" y="2946958"/>
              <a:ext cx="209877" cy="1381610"/>
            </a:xfrm>
            <a:prstGeom prst="lef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6" name="Dreptunghi 55">
              <a:extLst>
                <a:ext uri="{FF2B5EF4-FFF2-40B4-BE49-F238E27FC236}">
                  <a16:creationId xmlns:a16="http://schemas.microsoft.com/office/drawing/2014/main" id="{C067E42F-F0CF-4C08-8E76-3D7849B855CB}"/>
                </a:ext>
              </a:extLst>
            </p:cNvPr>
            <p:cNvSpPr/>
            <p:nvPr/>
          </p:nvSpPr>
          <p:spPr>
            <a:xfrm>
              <a:off x="4750055" y="3741527"/>
              <a:ext cx="7289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TON</a:t>
              </a:r>
            </a:p>
          </p:txBody>
        </p:sp>
      </p:grpSp>
      <p:grpSp>
        <p:nvGrpSpPr>
          <p:cNvPr id="60" name="Grupare 59">
            <a:extLst>
              <a:ext uri="{FF2B5EF4-FFF2-40B4-BE49-F238E27FC236}">
                <a16:creationId xmlns:a16="http://schemas.microsoft.com/office/drawing/2014/main" id="{D148FB99-5E11-4D1C-8D5E-3C25B8AD7AE5}"/>
              </a:ext>
            </a:extLst>
          </p:cNvPr>
          <p:cNvGrpSpPr/>
          <p:nvPr/>
        </p:nvGrpSpPr>
        <p:grpSpPr>
          <a:xfrm>
            <a:off x="5839106" y="3532824"/>
            <a:ext cx="1381610" cy="670368"/>
            <a:chOff x="5839106" y="3532824"/>
            <a:chExt cx="1381610" cy="670368"/>
          </a:xfrm>
        </p:grpSpPr>
        <p:sp>
          <p:nvSpPr>
            <p:cNvPr id="58" name="Paranteză stânga 57">
              <a:extLst>
                <a:ext uri="{FF2B5EF4-FFF2-40B4-BE49-F238E27FC236}">
                  <a16:creationId xmlns:a16="http://schemas.microsoft.com/office/drawing/2014/main" id="{1E83B8A3-4372-4C96-A2AD-8E08BD17BD1D}"/>
                </a:ext>
              </a:extLst>
            </p:cNvPr>
            <p:cNvSpPr/>
            <p:nvPr/>
          </p:nvSpPr>
          <p:spPr>
            <a:xfrm rot="16200000">
              <a:off x="6424972" y="2946958"/>
              <a:ext cx="209877" cy="1381610"/>
            </a:xfrm>
            <a:prstGeom prst="lef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9" name="Dreptunghi 58">
              <a:extLst>
                <a:ext uri="{FF2B5EF4-FFF2-40B4-BE49-F238E27FC236}">
                  <a16:creationId xmlns:a16="http://schemas.microsoft.com/office/drawing/2014/main" id="{0A4959FF-215F-4372-BD20-621F64FDF48D}"/>
                </a:ext>
              </a:extLst>
            </p:cNvPr>
            <p:cNvSpPr/>
            <p:nvPr/>
          </p:nvSpPr>
          <p:spPr>
            <a:xfrm>
              <a:off x="6167375" y="3741527"/>
              <a:ext cx="7289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TON</a:t>
              </a:r>
            </a:p>
          </p:txBody>
        </p:sp>
      </p:grpSp>
      <p:grpSp>
        <p:nvGrpSpPr>
          <p:cNvPr id="63" name="Grupare 62">
            <a:extLst>
              <a:ext uri="{FF2B5EF4-FFF2-40B4-BE49-F238E27FC236}">
                <a16:creationId xmlns:a16="http://schemas.microsoft.com/office/drawing/2014/main" id="{E3EF03A7-9C38-405C-970C-D27EDC834A9C}"/>
              </a:ext>
            </a:extLst>
          </p:cNvPr>
          <p:cNvGrpSpPr/>
          <p:nvPr/>
        </p:nvGrpSpPr>
        <p:grpSpPr>
          <a:xfrm>
            <a:off x="7219852" y="3532824"/>
            <a:ext cx="1381610" cy="697800"/>
            <a:chOff x="7219852" y="3532824"/>
            <a:chExt cx="1381610" cy="697800"/>
          </a:xfrm>
        </p:grpSpPr>
        <p:sp>
          <p:nvSpPr>
            <p:cNvPr id="61" name="Paranteză stânga 60">
              <a:extLst>
                <a:ext uri="{FF2B5EF4-FFF2-40B4-BE49-F238E27FC236}">
                  <a16:creationId xmlns:a16="http://schemas.microsoft.com/office/drawing/2014/main" id="{89B2F471-BECF-4FFD-BC43-87F473D630AF}"/>
                </a:ext>
              </a:extLst>
            </p:cNvPr>
            <p:cNvSpPr/>
            <p:nvPr/>
          </p:nvSpPr>
          <p:spPr>
            <a:xfrm rot="16200000">
              <a:off x="7805718" y="2946958"/>
              <a:ext cx="209877" cy="1381610"/>
            </a:xfrm>
            <a:prstGeom prst="lef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2" name="Dreptunghi 61">
              <a:extLst>
                <a:ext uri="{FF2B5EF4-FFF2-40B4-BE49-F238E27FC236}">
                  <a16:creationId xmlns:a16="http://schemas.microsoft.com/office/drawing/2014/main" id="{94A289E0-6AEF-400C-BFFC-E3AE2923830D}"/>
                </a:ext>
              </a:extLst>
            </p:cNvPr>
            <p:cNvSpPr/>
            <p:nvPr/>
          </p:nvSpPr>
          <p:spPr>
            <a:xfrm>
              <a:off x="7557263" y="3768959"/>
              <a:ext cx="7289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TON</a:t>
              </a:r>
            </a:p>
          </p:txBody>
        </p:sp>
      </p:grpSp>
      <p:sp>
        <p:nvSpPr>
          <p:cNvPr id="2" name="Săgeată: dreapta 1">
            <a:hlinkClick r:id="rId11" action="ppaction://hlinksldjump"/>
            <a:extLst>
              <a:ext uri="{FF2B5EF4-FFF2-40B4-BE49-F238E27FC236}">
                <a16:creationId xmlns:a16="http://schemas.microsoft.com/office/drawing/2014/main" id="{34E9D1A0-6C61-40DA-BE65-10A57D363E1F}"/>
              </a:ext>
            </a:extLst>
          </p:cNvPr>
          <p:cNvSpPr/>
          <p:nvPr/>
        </p:nvSpPr>
        <p:spPr>
          <a:xfrm>
            <a:off x="8729472" y="5057549"/>
            <a:ext cx="957453" cy="6003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</a:p>
        </p:txBody>
      </p:sp>
    </p:spTree>
    <p:extLst>
      <p:ext uri="{BB962C8B-B14F-4D97-AF65-F5344CB8AC3E}">
        <p14:creationId xmlns:p14="http://schemas.microsoft.com/office/powerpoint/2010/main" val="283846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re 20">
            <a:extLst>
              <a:ext uri="{FF2B5EF4-FFF2-40B4-BE49-F238E27FC236}">
                <a16:creationId xmlns:a16="http://schemas.microsoft.com/office/drawing/2014/main" id="{0A7C4414-7568-4B84-995C-EA7AFC9922CF}"/>
              </a:ext>
            </a:extLst>
          </p:cNvPr>
          <p:cNvGrpSpPr/>
          <p:nvPr/>
        </p:nvGrpSpPr>
        <p:grpSpPr>
          <a:xfrm>
            <a:off x="495619" y="3807754"/>
            <a:ext cx="9086248" cy="638475"/>
            <a:chOff x="376747" y="2829346"/>
            <a:chExt cx="9086248" cy="638475"/>
          </a:xfrm>
        </p:grpSpPr>
        <p:cxnSp>
          <p:nvCxnSpPr>
            <p:cNvPr id="22" name="Conector drept 21">
              <a:extLst>
                <a:ext uri="{FF2B5EF4-FFF2-40B4-BE49-F238E27FC236}">
                  <a16:creationId xmlns:a16="http://schemas.microsoft.com/office/drawing/2014/main" id="{59645EA8-AFCC-4152-8DBF-AC01E5BDB7F9}"/>
                </a:ext>
              </a:extLst>
            </p:cNvPr>
            <p:cNvCxnSpPr/>
            <p:nvPr/>
          </p:nvCxnSpPr>
          <p:spPr>
            <a:xfrm>
              <a:off x="376747" y="34678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rept 22">
              <a:extLst>
                <a:ext uri="{FF2B5EF4-FFF2-40B4-BE49-F238E27FC236}">
                  <a16:creationId xmlns:a16="http://schemas.microsoft.com/office/drawing/2014/main" id="{382C0E7B-CA51-4CB4-9A0B-5A8ACEC2DDF2}"/>
                </a:ext>
              </a:extLst>
            </p:cNvPr>
            <p:cNvCxnSpPr/>
            <p:nvPr/>
          </p:nvCxnSpPr>
          <p:spPr>
            <a:xfrm>
              <a:off x="376747" y="282934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rept 23">
              <a:extLst>
                <a:ext uri="{FF2B5EF4-FFF2-40B4-BE49-F238E27FC236}">
                  <a16:creationId xmlns:a16="http://schemas.microsoft.com/office/drawing/2014/main" id="{DD6A74FF-3BD1-487B-B9CB-EC03589C6E2B}"/>
                </a:ext>
              </a:extLst>
            </p:cNvPr>
            <p:cNvCxnSpPr/>
            <p:nvPr/>
          </p:nvCxnSpPr>
          <p:spPr>
            <a:xfrm>
              <a:off x="376747" y="300099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rept 24">
              <a:extLst>
                <a:ext uri="{FF2B5EF4-FFF2-40B4-BE49-F238E27FC236}">
                  <a16:creationId xmlns:a16="http://schemas.microsoft.com/office/drawing/2014/main" id="{D9C45ECC-67F0-4218-8B5F-1B516755CB29}"/>
                </a:ext>
              </a:extLst>
            </p:cNvPr>
            <p:cNvCxnSpPr/>
            <p:nvPr/>
          </p:nvCxnSpPr>
          <p:spPr>
            <a:xfrm>
              <a:off x="376747" y="31630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rept 25">
              <a:extLst>
                <a:ext uri="{FF2B5EF4-FFF2-40B4-BE49-F238E27FC236}">
                  <a16:creationId xmlns:a16="http://schemas.microsoft.com/office/drawing/2014/main" id="{3868F63D-93A1-49D4-B358-9D57970465E5}"/>
                </a:ext>
              </a:extLst>
            </p:cNvPr>
            <p:cNvCxnSpPr/>
            <p:nvPr/>
          </p:nvCxnSpPr>
          <p:spPr>
            <a:xfrm>
              <a:off x="376747" y="33154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ine 26" descr="O imagine care conține semn, oprire, lumină, stradă&#10;&#10;Descriere generată automat">
            <a:extLst>
              <a:ext uri="{FF2B5EF4-FFF2-40B4-BE49-F238E27FC236}">
                <a16:creationId xmlns:a16="http://schemas.microsoft.com/office/drawing/2014/main" id="{5F93EA43-A97E-4AA8-98C9-BDA36901B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" y="3581458"/>
            <a:ext cx="1031748" cy="103174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6EA347F1-341D-4F09-9E82-7D2048B835A4}"/>
              </a:ext>
            </a:extLst>
          </p:cNvPr>
          <p:cNvSpPr/>
          <p:nvPr/>
        </p:nvSpPr>
        <p:spPr>
          <a:xfrm>
            <a:off x="2715768" y="4449277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048CB0-CD52-4A0A-B4E0-792B4214942F}"/>
              </a:ext>
            </a:extLst>
          </p:cNvPr>
          <p:cNvSpPr/>
          <p:nvPr/>
        </p:nvSpPr>
        <p:spPr>
          <a:xfrm>
            <a:off x="4058412" y="4366981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4808DA-BFE0-4976-84F5-48F7C932E224}"/>
              </a:ext>
            </a:extLst>
          </p:cNvPr>
          <p:cNvSpPr/>
          <p:nvPr/>
        </p:nvSpPr>
        <p:spPr>
          <a:xfrm>
            <a:off x="4465320" y="4296877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A1A405-B343-4239-B900-444049972BB5}"/>
              </a:ext>
            </a:extLst>
          </p:cNvPr>
          <p:cNvSpPr/>
          <p:nvPr/>
        </p:nvSpPr>
        <p:spPr>
          <a:xfrm>
            <a:off x="5806839" y="4220678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F2DFCA-64C0-4F45-A945-515D52E0AC10}"/>
              </a:ext>
            </a:extLst>
          </p:cNvPr>
          <p:cNvSpPr/>
          <p:nvPr/>
        </p:nvSpPr>
        <p:spPr>
          <a:xfrm>
            <a:off x="7179085" y="4135997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F64325-D481-4C79-8EC0-CD004FFF8DF0}"/>
              </a:ext>
            </a:extLst>
          </p:cNvPr>
          <p:cNvSpPr/>
          <p:nvPr/>
        </p:nvSpPr>
        <p:spPr>
          <a:xfrm>
            <a:off x="8592312" y="4062181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9F3DEB-5812-4E8F-A236-00E02A374DC2}"/>
              </a:ext>
            </a:extLst>
          </p:cNvPr>
          <p:cNvSpPr/>
          <p:nvPr/>
        </p:nvSpPr>
        <p:spPr>
          <a:xfrm>
            <a:off x="9001063" y="398598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35" name="Grupare 34">
            <a:extLst>
              <a:ext uri="{FF2B5EF4-FFF2-40B4-BE49-F238E27FC236}">
                <a16:creationId xmlns:a16="http://schemas.microsoft.com/office/drawing/2014/main" id="{0CBC17D1-5E8D-4D1A-8905-EE550846617C}"/>
              </a:ext>
            </a:extLst>
          </p:cNvPr>
          <p:cNvGrpSpPr/>
          <p:nvPr/>
        </p:nvGrpSpPr>
        <p:grpSpPr>
          <a:xfrm>
            <a:off x="1261872" y="4501093"/>
            <a:ext cx="445008" cy="152392"/>
            <a:chOff x="1143000" y="4501093"/>
            <a:chExt cx="445008" cy="15239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EFA785-5AB0-4E5C-A14A-0F246175B068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37" name="Conector drept 36">
              <a:extLst>
                <a:ext uri="{FF2B5EF4-FFF2-40B4-BE49-F238E27FC236}">
                  <a16:creationId xmlns:a16="http://schemas.microsoft.com/office/drawing/2014/main" id="{94E8387E-217B-4A8F-AB79-80AF6E16EC0A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Paranteză dreapta 37">
            <a:extLst>
              <a:ext uri="{FF2B5EF4-FFF2-40B4-BE49-F238E27FC236}">
                <a16:creationId xmlns:a16="http://schemas.microsoft.com/office/drawing/2014/main" id="{7FA1F6C2-6E07-4709-A8E6-9C45637CD1DE}"/>
              </a:ext>
            </a:extLst>
          </p:cNvPr>
          <p:cNvSpPr/>
          <p:nvPr/>
        </p:nvSpPr>
        <p:spPr>
          <a:xfrm rot="16200000">
            <a:off x="2720344" y="2479554"/>
            <a:ext cx="167640" cy="265785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9" name="Paranteză dreapta 38">
            <a:extLst>
              <a:ext uri="{FF2B5EF4-FFF2-40B4-BE49-F238E27FC236}">
                <a16:creationId xmlns:a16="http://schemas.microsoft.com/office/drawing/2014/main" id="{CE7B3A19-4292-4EF0-A5E4-1A3445E47254}"/>
              </a:ext>
            </a:extLst>
          </p:cNvPr>
          <p:cNvSpPr/>
          <p:nvPr/>
        </p:nvSpPr>
        <p:spPr>
          <a:xfrm rot="16200000">
            <a:off x="4285421" y="630057"/>
            <a:ext cx="143406" cy="5788145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0" name="Paranteză dreapta 39">
            <a:extLst>
              <a:ext uri="{FF2B5EF4-FFF2-40B4-BE49-F238E27FC236}">
                <a16:creationId xmlns:a16="http://schemas.microsoft.com/office/drawing/2014/main" id="{66E78596-128C-4C2F-9DB6-F8145C9B52E5}"/>
              </a:ext>
            </a:extLst>
          </p:cNvPr>
          <p:cNvSpPr/>
          <p:nvPr/>
        </p:nvSpPr>
        <p:spPr>
          <a:xfrm rot="16200000">
            <a:off x="4978033" y="-321152"/>
            <a:ext cx="224259" cy="7229851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1" name="Dreptunghi 40">
            <a:extLst>
              <a:ext uri="{FF2B5EF4-FFF2-40B4-BE49-F238E27FC236}">
                <a16:creationId xmlns:a16="http://schemas.microsoft.com/office/drawing/2014/main" id="{4BF21B51-9FAC-4D0C-8E0C-AF0C687C8078}"/>
              </a:ext>
            </a:extLst>
          </p:cNvPr>
          <p:cNvSpPr/>
          <p:nvPr/>
        </p:nvSpPr>
        <p:spPr>
          <a:xfrm>
            <a:off x="1111845" y="463693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reptunghi 41">
            <a:extLst>
              <a:ext uri="{FF2B5EF4-FFF2-40B4-BE49-F238E27FC236}">
                <a16:creationId xmlns:a16="http://schemas.microsoft.com/office/drawing/2014/main" id="{39A7E235-1F50-4657-BCD2-DEC10322FD38}"/>
              </a:ext>
            </a:extLst>
          </p:cNvPr>
          <p:cNvSpPr/>
          <p:nvPr/>
        </p:nvSpPr>
        <p:spPr>
          <a:xfrm>
            <a:off x="2471253" y="463693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reptunghi 42">
            <a:extLst>
              <a:ext uri="{FF2B5EF4-FFF2-40B4-BE49-F238E27FC236}">
                <a16:creationId xmlns:a16="http://schemas.microsoft.com/office/drawing/2014/main" id="{E964E134-518F-4EE6-AD54-6F2A63323270}"/>
              </a:ext>
            </a:extLst>
          </p:cNvPr>
          <p:cNvSpPr/>
          <p:nvPr/>
        </p:nvSpPr>
        <p:spPr>
          <a:xfrm>
            <a:off x="3812298" y="4636008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Dreptunghi 43">
            <a:extLst>
              <a:ext uri="{FF2B5EF4-FFF2-40B4-BE49-F238E27FC236}">
                <a16:creationId xmlns:a16="http://schemas.microsoft.com/office/drawing/2014/main" id="{5AF7C4E6-788F-457A-96EF-1881A04D2961}"/>
              </a:ext>
            </a:extLst>
          </p:cNvPr>
          <p:cNvSpPr/>
          <p:nvPr/>
        </p:nvSpPr>
        <p:spPr>
          <a:xfrm>
            <a:off x="4275594" y="463296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Dreptunghi 44">
            <a:extLst>
              <a:ext uri="{FF2B5EF4-FFF2-40B4-BE49-F238E27FC236}">
                <a16:creationId xmlns:a16="http://schemas.microsoft.com/office/drawing/2014/main" id="{518A6DCF-0EAD-486C-9D5D-3E0B45942101}"/>
              </a:ext>
            </a:extLst>
          </p:cNvPr>
          <p:cNvSpPr/>
          <p:nvPr/>
        </p:nvSpPr>
        <p:spPr>
          <a:xfrm>
            <a:off x="5570994" y="464820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reptunghi 45">
            <a:extLst>
              <a:ext uri="{FF2B5EF4-FFF2-40B4-BE49-F238E27FC236}">
                <a16:creationId xmlns:a16="http://schemas.microsoft.com/office/drawing/2014/main" id="{4A1491E9-7F91-4649-B0C8-F8CD5FCE8825}"/>
              </a:ext>
            </a:extLst>
          </p:cNvPr>
          <p:cNvSpPr/>
          <p:nvPr/>
        </p:nvSpPr>
        <p:spPr>
          <a:xfrm>
            <a:off x="6924306" y="4611624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reptunghi 46">
            <a:extLst>
              <a:ext uri="{FF2B5EF4-FFF2-40B4-BE49-F238E27FC236}">
                <a16:creationId xmlns:a16="http://schemas.microsoft.com/office/drawing/2014/main" id="{93FF3A7D-7932-445D-A759-962FE39058AD}"/>
              </a:ext>
            </a:extLst>
          </p:cNvPr>
          <p:cNvSpPr/>
          <p:nvPr/>
        </p:nvSpPr>
        <p:spPr>
          <a:xfrm>
            <a:off x="8305050" y="4611624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reptunghi 47">
            <a:extLst>
              <a:ext uri="{FF2B5EF4-FFF2-40B4-BE49-F238E27FC236}">
                <a16:creationId xmlns:a16="http://schemas.microsoft.com/office/drawing/2014/main" id="{8A80795D-2D96-4D6C-8A91-428AB267ADED}"/>
              </a:ext>
            </a:extLst>
          </p:cNvPr>
          <p:cNvSpPr/>
          <p:nvPr/>
        </p:nvSpPr>
        <p:spPr>
          <a:xfrm>
            <a:off x="8841498" y="461772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asetăText 48">
            <a:extLst>
              <a:ext uri="{FF2B5EF4-FFF2-40B4-BE49-F238E27FC236}">
                <a16:creationId xmlns:a16="http://schemas.microsoft.com/office/drawing/2014/main" id="{73273FB0-E203-439B-9EAF-F66C153D1D49}"/>
              </a:ext>
            </a:extLst>
          </p:cNvPr>
          <p:cNvSpPr txBox="1"/>
          <p:nvPr/>
        </p:nvSpPr>
        <p:spPr>
          <a:xfrm>
            <a:off x="1896530" y="3403510"/>
            <a:ext cx="138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Terță MARE</a:t>
            </a:r>
          </a:p>
        </p:txBody>
      </p:sp>
      <p:sp>
        <p:nvSpPr>
          <p:cNvPr id="50" name="CasetăText 49">
            <a:extLst>
              <a:ext uri="{FF2B5EF4-FFF2-40B4-BE49-F238E27FC236}">
                <a16:creationId xmlns:a16="http://schemas.microsoft.com/office/drawing/2014/main" id="{170FC845-315B-4A2E-96BB-8959B2D59815}"/>
              </a:ext>
            </a:extLst>
          </p:cNvPr>
          <p:cNvSpPr txBox="1"/>
          <p:nvPr/>
        </p:nvSpPr>
        <p:spPr>
          <a:xfrm>
            <a:off x="1930058" y="315357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Sextă MARE</a:t>
            </a:r>
          </a:p>
        </p:txBody>
      </p:sp>
      <p:sp>
        <p:nvSpPr>
          <p:cNvPr id="51" name="CasetăText 50">
            <a:extLst>
              <a:ext uri="{FF2B5EF4-FFF2-40B4-BE49-F238E27FC236}">
                <a16:creationId xmlns:a16="http://schemas.microsoft.com/office/drawing/2014/main" id="{1585CB9D-1090-4B0D-8DD1-88CEA6B594AA}"/>
              </a:ext>
            </a:extLst>
          </p:cNvPr>
          <p:cNvSpPr txBox="1"/>
          <p:nvPr/>
        </p:nvSpPr>
        <p:spPr>
          <a:xfrm>
            <a:off x="1902626" y="2851822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Septimă MARE</a:t>
            </a:r>
          </a:p>
        </p:txBody>
      </p:sp>
      <p:sp>
        <p:nvSpPr>
          <p:cNvPr id="52" name="Dreptunghi 51">
            <a:extLst>
              <a:ext uri="{FF2B5EF4-FFF2-40B4-BE49-F238E27FC236}">
                <a16:creationId xmlns:a16="http://schemas.microsoft.com/office/drawing/2014/main" id="{50C422CB-5EDC-49F5-89FB-85BD38C9DEF9}"/>
              </a:ext>
            </a:extLst>
          </p:cNvPr>
          <p:cNvSpPr/>
          <p:nvPr/>
        </p:nvSpPr>
        <p:spPr>
          <a:xfrm>
            <a:off x="529148" y="1330872"/>
            <a:ext cx="9086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Intervale </a:t>
            </a:r>
            <a:r>
              <a:rPr lang="ro-RO" sz="2400" dirty="0" err="1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caracteristicE</a:t>
            </a:r>
            <a:r>
              <a:rPr lang="ro-RO" sz="24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ale GAMEI  DO MAJOR</a:t>
            </a:r>
          </a:p>
        </p:txBody>
      </p:sp>
      <p:grpSp>
        <p:nvGrpSpPr>
          <p:cNvPr id="54" name="Grupare 53">
            <a:extLst>
              <a:ext uri="{FF2B5EF4-FFF2-40B4-BE49-F238E27FC236}">
                <a16:creationId xmlns:a16="http://schemas.microsoft.com/office/drawing/2014/main" id="{155CA5C7-98CB-4088-91A9-10D7CC5F3A61}"/>
              </a:ext>
            </a:extLst>
          </p:cNvPr>
          <p:cNvGrpSpPr/>
          <p:nvPr/>
        </p:nvGrpSpPr>
        <p:grpSpPr>
          <a:xfrm>
            <a:off x="1260269" y="4509115"/>
            <a:ext cx="445008" cy="152392"/>
            <a:chOff x="1143000" y="4501093"/>
            <a:chExt cx="445008" cy="15239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CD3015-E7CE-4659-A059-BA106C253D89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56" name="Conector drept 55">
              <a:extLst>
                <a:ext uri="{FF2B5EF4-FFF2-40B4-BE49-F238E27FC236}">
                  <a16:creationId xmlns:a16="http://schemas.microsoft.com/office/drawing/2014/main" id="{9A43A015-2464-4A3A-91C9-EF28C20E1E7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are 56">
            <a:extLst>
              <a:ext uri="{FF2B5EF4-FFF2-40B4-BE49-F238E27FC236}">
                <a16:creationId xmlns:a16="http://schemas.microsoft.com/office/drawing/2014/main" id="{45DABFB6-F89E-4514-8011-DE4ED4DD075A}"/>
              </a:ext>
            </a:extLst>
          </p:cNvPr>
          <p:cNvGrpSpPr/>
          <p:nvPr/>
        </p:nvGrpSpPr>
        <p:grpSpPr>
          <a:xfrm>
            <a:off x="1268290" y="4497885"/>
            <a:ext cx="445008" cy="152392"/>
            <a:chOff x="1143000" y="4501093"/>
            <a:chExt cx="445008" cy="15239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4D8B56F-C48A-424F-AAC4-5F372BD7B3C2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59" name="Conector drept 58">
              <a:extLst>
                <a:ext uri="{FF2B5EF4-FFF2-40B4-BE49-F238E27FC236}">
                  <a16:creationId xmlns:a16="http://schemas.microsoft.com/office/drawing/2014/main" id="{66CD7E9B-031D-41B4-8D1B-5D330F09B4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Săgeată: dreapta 59">
            <a:hlinkClick r:id="rId7" action="ppaction://hlinksldjump"/>
            <a:extLst>
              <a:ext uri="{FF2B5EF4-FFF2-40B4-BE49-F238E27FC236}">
                <a16:creationId xmlns:a16="http://schemas.microsoft.com/office/drawing/2014/main" id="{2F0629EB-E0D7-41EC-BB5C-3CF47DC4250B}"/>
              </a:ext>
            </a:extLst>
          </p:cNvPr>
          <p:cNvSpPr/>
          <p:nvPr/>
        </p:nvSpPr>
        <p:spPr>
          <a:xfrm>
            <a:off x="8729472" y="5057549"/>
            <a:ext cx="957453" cy="6003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</a:p>
        </p:txBody>
      </p:sp>
    </p:spTree>
    <p:extLst>
      <p:ext uri="{BB962C8B-B14F-4D97-AF65-F5344CB8AC3E}">
        <p14:creationId xmlns:p14="http://schemas.microsoft.com/office/powerpoint/2010/main" val="8168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ă liberă: formă 18">
            <a:extLst>
              <a:ext uri="{FF2B5EF4-FFF2-40B4-BE49-F238E27FC236}">
                <a16:creationId xmlns:a16="http://schemas.microsoft.com/office/drawing/2014/main" id="{CCBB9A8B-12EF-4591-A591-E70048B83FA7}"/>
              </a:ext>
            </a:extLst>
          </p:cNvPr>
          <p:cNvSpPr/>
          <p:nvPr/>
        </p:nvSpPr>
        <p:spPr>
          <a:xfrm>
            <a:off x="3903877" y="1679589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DO</a:t>
            </a: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DEF6A7BD-19C0-4D83-8237-47395F9356CA}"/>
              </a:ext>
            </a:extLst>
          </p:cNvPr>
          <p:cNvSpPr/>
          <p:nvPr/>
        </p:nvSpPr>
        <p:spPr>
          <a:xfrm>
            <a:off x="3648009" y="1510193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ă liberă: formă 21">
            <a:extLst>
              <a:ext uri="{FF2B5EF4-FFF2-40B4-BE49-F238E27FC236}">
                <a16:creationId xmlns:a16="http://schemas.microsoft.com/office/drawing/2014/main" id="{2FC32779-A802-412E-8E23-D9E65288EE47}"/>
              </a:ext>
            </a:extLst>
          </p:cNvPr>
          <p:cNvSpPr/>
          <p:nvPr/>
        </p:nvSpPr>
        <p:spPr>
          <a:xfrm>
            <a:off x="3468138" y="2150743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SI</a:t>
            </a: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6FDAB0F1-6241-41BB-946E-240B46DAA726}"/>
              </a:ext>
            </a:extLst>
          </p:cNvPr>
          <p:cNvSpPr/>
          <p:nvPr/>
        </p:nvSpPr>
        <p:spPr>
          <a:xfrm>
            <a:off x="3087862" y="1970572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ă liberă: formă 24">
            <a:extLst>
              <a:ext uri="{FF2B5EF4-FFF2-40B4-BE49-F238E27FC236}">
                <a16:creationId xmlns:a16="http://schemas.microsoft.com/office/drawing/2014/main" id="{C951EBED-5225-4EAA-A7DD-AE2AC3325817}"/>
              </a:ext>
            </a:extLst>
          </p:cNvPr>
          <p:cNvSpPr/>
          <p:nvPr/>
        </p:nvSpPr>
        <p:spPr>
          <a:xfrm>
            <a:off x="2914368" y="2660835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LA</a:t>
            </a:r>
          </a:p>
        </p:txBody>
      </p:sp>
      <p:sp>
        <p:nvSpPr>
          <p:cNvPr id="26" name="Dreptunghi 25">
            <a:extLst>
              <a:ext uri="{FF2B5EF4-FFF2-40B4-BE49-F238E27FC236}">
                <a16:creationId xmlns:a16="http://schemas.microsoft.com/office/drawing/2014/main" id="{C33B76A6-3DF2-432D-96FB-0E5AC4036EB9}"/>
              </a:ext>
            </a:extLst>
          </p:cNvPr>
          <p:cNvSpPr/>
          <p:nvPr/>
        </p:nvSpPr>
        <p:spPr>
          <a:xfrm>
            <a:off x="2527715" y="2505044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ă liberă: formă 27">
            <a:extLst>
              <a:ext uri="{FF2B5EF4-FFF2-40B4-BE49-F238E27FC236}">
                <a16:creationId xmlns:a16="http://schemas.microsoft.com/office/drawing/2014/main" id="{69800A1B-1B92-48B7-AB28-604576F86C5D}"/>
              </a:ext>
            </a:extLst>
          </p:cNvPr>
          <p:cNvSpPr/>
          <p:nvPr/>
        </p:nvSpPr>
        <p:spPr>
          <a:xfrm>
            <a:off x="2332713" y="3132884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SOL</a:t>
            </a:r>
          </a:p>
        </p:txBody>
      </p:sp>
      <p:sp>
        <p:nvSpPr>
          <p:cNvPr id="29" name="Dreptunghi 28">
            <a:extLst>
              <a:ext uri="{FF2B5EF4-FFF2-40B4-BE49-F238E27FC236}">
                <a16:creationId xmlns:a16="http://schemas.microsoft.com/office/drawing/2014/main" id="{335E874D-2C54-4ABF-80FB-9C95378C6DDC}"/>
              </a:ext>
            </a:extLst>
          </p:cNvPr>
          <p:cNvSpPr/>
          <p:nvPr/>
        </p:nvSpPr>
        <p:spPr>
          <a:xfrm>
            <a:off x="1967569" y="3039517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ă liberă: formă 30">
            <a:extLst>
              <a:ext uri="{FF2B5EF4-FFF2-40B4-BE49-F238E27FC236}">
                <a16:creationId xmlns:a16="http://schemas.microsoft.com/office/drawing/2014/main" id="{8A6A6853-9F5E-470E-97E3-8A7DE790FF68}"/>
              </a:ext>
            </a:extLst>
          </p:cNvPr>
          <p:cNvSpPr/>
          <p:nvPr/>
        </p:nvSpPr>
        <p:spPr>
          <a:xfrm>
            <a:off x="1720922" y="3601764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FA</a:t>
            </a:r>
          </a:p>
        </p:txBody>
      </p:sp>
      <p:sp>
        <p:nvSpPr>
          <p:cNvPr id="32" name="Dreptunghi 31">
            <a:extLst>
              <a:ext uri="{FF2B5EF4-FFF2-40B4-BE49-F238E27FC236}">
                <a16:creationId xmlns:a16="http://schemas.microsoft.com/office/drawing/2014/main" id="{D451CAB4-193D-4C74-8E7E-F2217B3D510A}"/>
              </a:ext>
            </a:extLst>
          </p:cNvPr>
          <p:cNvSpPr/>
          <p:nvPr/>
        </p:nvSpPr>
        <p:spPr>
          <a:xfrm>
            <a:off x="1407422" y="3573990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ormă liberă: formă 33">
            <a:extLst>
              <a:ext uri="{FF2B5EF4-FFF2-40B4-BE49-F238E27FC236}">
                <a16:creationId xmlns:a16="http://schemas.microsoft.com/office/drawing/2014/main" id="{030721E7-AAC8-4637-899D-6EFA2513F1E6}"/>
              </a:ext>
            </a:extLst>
          </p:cNvPr>
          <p:cNvSpPr/>
          <p:nvPr/>
        </p:nvSpPr>
        <p:spPr>
          <a:xfrm>
            <a:off x="1341650" y="4055644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MI</a:t>
            </a:r>
          </a:p>
        </p:txBody>
      </p:sp>
      <p:sp>
        <p:nvSpPr>
          <p:cNvPr id="35" name="Dreptunghi 34">
            <a:extLst>
              <a:ext uri="{FF2B5EF4-FFF2-40B4-BE49-F238E27FC236}">
                <a16:creationId xmlns:a16="http://schemas.microsoft.com/office/drawing/2014/main" id="{FACBB533-4C4E-4A77-82AC-0D7C27E2D108}"/>
              </a:ext>
            </a:extLst>
          </p:cNvPr>
          <p:cNvSpPr/>
          <p:nvPr/>
        </p:nvSpPr>
        <p:spPr>
          <a:xfrm>
            <a:off x="847275" y="4021838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ormă liberă: formă 36">
            <a:extLst>
              <a:ext uri="{FF2B5EF4-FFF2-40B4-BE49-F238E27FC236}">
                <a16:creationId xmlns:a16="http://schemas.microsoft.com/office/drawing/2014/main" id="{85C1AB36-2D64-4A58-AC82-808D6504F88D}"/>
              </a:ext>
            </a:extLst>
          </p:cNvPr>
          <p:cNvSpPr/>
          <p:nvPr/>
        </p:nvSpPr>
        <p:spPr>
          <a:xfrm>
            <a:off x="781504" y="4544796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RE</a:t>
            </a:r>
          </a:p>
        </p:txBody>
      </p:sp>
      <p:sp>
        <p:nvSpPr>
          <p:cNvPr id="38" name="Dreptunghi 37">
            <a:extLst>
              <a:ext uri="{FF2B5EF4-FFF2-40B4-BE49-F238E27FC236}">
                <a16:creationId xmlns:a16="http://schemas.microsoft.com/office/drawing/2014/main" id="{CAAF95D9-1C86-4167-8AEF-9BE3CCE7C1AE}"/>
              </a:ext>
            </a:extLst>
          </p:cNvPr>
          <p:cNvSpPr/>
          <p:nvPr/>
        </p:nvSpPr>
        <p:spPr>
          <a:xfrm>
            <a:off x="287129" y="4556311"/>
            <a:ext cx="494375" cy="3845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ormă liberă: formă 38">
            <a:extLst>
              <a:ext uri="{FF2B5EF4-FFF2-40B4-BE49-F238E27FC236}">
                <a16:creationId xmlns:a16="http://schemas.microsoft.com/office/drawing/2014/main" id="{C180E062-60BC-4315-865B-DFCBB2D1680C}"/>
              </a:ext>
            </a:extLst>
          </p:cNvPr>
          <p:cNvSpPr/>
          <p:nvPr/>
        </p:nvSpPr>
        <p:spPr>
          <a:xfrm>
            <a:off x="214218" y="5045406"/>
            <a:ext cx="679735" cy="475793"/>
          </a:xfrm>
          <a:custGeom>
            <a:avLst/>
            <a:gdLst>
              <a:gd name="connsiteX0" fmla="*/ 0 w 679735"/>
              <a:gd name="connsiteY0" fmla="*/ 79315 h 475793"/>
              <a:gd name="connsiteX1" fmla="*/ 79315 w 679735"/>
              <a:gd name="connsiteY1" fmla="*/ 0 h 475793"/>
              <a:gd name="connsiteX2" fmla="*/ 600420 w 679735"/>
              <a:gd name="connsiteY2" fmla="*/ 0 h 475793"/>
              <a:gd name="connsiteX3" fmla="*/ 679735 w 679735"/>
              <a:gd name="connsiteY3" fmla="*/ 79315 h 475793"/>
              <a:gd name="connsiteX4" fmla="*/ 679735 w 679735"/>
              <a:gd name="connsiteY4" fmla="*/ 396478 h 475793"/>
              <a:gd name="connsiteX5" fmla="*/ 600420 w 679735"/>
              <a:gd name="connsiteY5" fmla="*/ 475793 h 475793"/>
              <a:gd name="connsiteX6" fmla="*/ 79315 w 679735"/>
              <a:gd name="connsiteY6" fmla="*/ 475793 h 475793"/>
              <a:gd name="connsiteX7" fmla="*/ 0 w 679735"/>
              <a:gd name="connsiteY7" fmla="*/ 396478 h 475793"/>
              <a:gd name="connsiteX8" fmla="*/ 0 w 679735"/>
              <a:gd name="connsiteY8" fmla="*/ 79315 h 47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5" h="475793">
                <a:moveTo>
                  <a:pt x="0" y="79315"/>
                </a:moveTo>
                <a:cubicBezTo>
                  <a:pt x="0" y="35511"/>
                  <a:pt x="35511" y="0"/>
                  <a:pt x="79315" y="0"/>
                </a:cubicBezTo>
                <a:lnTo>
                  <a:pt x="600420" y="0"/>
                </a:lnTo>
                <a:cubicBezTo>
                  <a:pt x="644224" y="0"/>
                  <a:pt x="679735" y="35511"/>
                  <a:pt x="679735" y="79315"/>
                </a:cubicBezTo>
                <a:lnTo>
                  <a:pt x="679735" y="396478"/>
                </a:lnTo>
                <a:cubicBezTo>
                  <a:pt x="679735" y="440282"/>
                  <a:pt x="644224" y="475793"/>
                  <a:pt x="600420" y="475793"/>
                </a:cubicBezTo>
                <a:lnTo>
                  <a:pt x="79315" y="475793"/>
                </a:lnTo>
                <a:cubicBezTo>
                  <a:pt x="35511" y="475793"/>
                  <a:pt x="0" y="440282"/>
                  <a:pt x="0" y="396478"/>
                </a:cubicBezTo>
                <a:lnTo>
                  <a:pt x="0" y="793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40" tIns="103240" rIns="103240" bIns="10324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100" kern="1200" dirty="0">
                <a:latin typeface="Algerian" panose="04020705040A02060702" pitchFamily="82" charset="0"/>
              </a:rPr>
              <a:t>DO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62064F50-0729-446D-837E-D13A1BB048EC}"/>
              </a:ext>
            </a:extLst>
          </p:cNvPr>
          <p:cNvSpPr/>
          <p:nvPr/>
        </p:nvSpPr>
        <p:spPr>
          <a:xfrm>
            <a:off x="4846920" y="2047492"/>
            <a:ext cx="50665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Succesiunea treptată, ascendentă sau descendentă a celor șapte sunete muzicale, începând cu </a:t>
            </a:r>
            <a:r>
              <a:rPr lang="ro-RO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o-RO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și terminând cu repetarea lui la octavă formează </a:t>
            </a:r>
            <a:r>
              <a:rPr lang="ro-RO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gama do. </a:t>
            </a:r>
          </a:p>
          <a:p>
            <a:pPr algn="ctr"/>
            <a:r>
              <a:rPr lang="ro-RO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Aceasta începe cu o terță mare și este o gamă </a:t>
            </a:r>
            <a:r>
              <a:rPr lang="ro-RO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majoră</a:t>
            </a: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6BE0E2AA-87CD-4345-8DFB-16F383599D45}"/>
              </a:ext>
            </a:extLst>
          </p:cNvPr>
          <p:cNvSpPr/>
          <p:nvPr/>
        </p:nvSpPr>
        <p:spPr>
          <a:xfrm>
            <a:off x="4695825" y="1330872"/>
            <a:ext cx="4919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GAMA DO MAJOR</a:t>
            </a:r>
          </a:p>
        </p:txBody>
      </p:sp>
      <p:sp>
        <p:nvSpPr>
          <p:cNvPr id="24" name="Săgeată: dreapta 23">
            <a:hlinkClick r:id="rId10" action="ppaction://hlinksldjump"/>
            <a:extLst>
              <a:ext uri="{FF2B5EF4-FFF2-40B4-BE49-F238E27FC236}">
                <a16:creationId xmlns:a16="http://schemas.microsoft.com/office/drawing/2014/main" id="{41CBC38D-8253-49D5-BBE1-7D7B1367EE1F}"/>
              </a:ext>
            </a:extLst>
          </p:cNvPr>
          <p:cNvSpPr/>
          <p:nvPr/>
        </p:nvSpPr>
        <p:spPr>
          <a:xfrm>
            <a:off x="8729472" y="5057549"/>
            <a:ext cx="957453" cy="6003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</a:p>
        </p:txBody>
      </p:sp>
    </p:spTree>
    <p:extLst>
      <p:ext uri="{BB962C8B-B14F-4D97-AF65-F5344CB8AC3E}">
        <p14:creationId xmlns:p14="http://schemas.microsoft.com/office/powerpoint/2010/main" val="41647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  <p:bldP spid="31" grpId="0" animBg="1"/>
      <p:bldP spid="34" grpId="0" animBg="1"/>
      <p:bldP spid="37" grpId="0" animBg="1"/>
      <p:bldP spid="39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re 1">
            <a:extLst>
              <a:ext uri="{FF2B5EF4-FFF2-40B4-BE49-F238E27FC236}">
                <a16:creationId xmlns:a16="http://schemas.microsoft.com/office/drawing/2014/main" id="{FAB495D6-B6F8-4641-81FF-7030CDA83020}"/>
              </a:ext>
            </a:extLst>
          </p:cNvPr>
          <p:cNvGrpSpPr/>
          <p:nvPr/>
        </p:nvGrpSpPr>
        <p:grpSpPr>
          <a:xfrm>
            <a:off x="376747" y="2271562"/>
            <a:ext cx="9086248" cy="638475"/>
            <a:chOff x="376747" y="2829346"/>
            <a:chExt cx="9086248" cy="638475"/>
          </a:xfrm>
        </p:grpSpPr>
        <p:cxnSp>
          <p:nvCxnSpPr>
            <p:cNvPr id="3" name="Conector drept 2">
              <a:extLst>
                <a:ext uri="{FF2B5EF4-FFF2-40B4-BE49-F238E27FC236}">
                  <a16:creationId xmlns:a16="http://schemas.microsoft.com/office/drawing/2014/main" id="{46AAB4F0-4B00-4040-AA0E-F39A2C00DFA4}"/>
                </a:ext>
              </a:extLst>
            </p:cNvPr>
            <p:cNvCxnSpPr/>
            <p:nvPr/>
          </p:nvCxnSpPr>
          <p:spPr>
            <a:xfrm>
              <a:off x="376747" y="34678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rept 3">
              <a:extLst>
                <a:ext uri="{FF2B5EF4-FFF2-40B4-BE49-F238E27FC236}">
                  <a16:creationId xmlns:a16="http://schemas.microsoft.com/office/drawing/2014/main" id="{D6DBC4E9-DA38-4CE2-82A6-CFA78B227EC0}"/>
                </a:ext>
              </a:extLst>
            </p:cNvPr>
            <p:cNvCxnSpPr/>
            <p:nvPr/>
          </p:nvCxnSpPr>
          <p:spPr>
            <a:xfrm>
              <a:off x="376747" y="282934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rept 4">
              <a:extLst>
                <a:ext uri="{FF2B5EF4-FFF2-40B4-BE49-F238E27FC236}">
                  <a16:creationId xmlns:a16="http://schemas.microsoft.com/office/drawing/2014/main" id="{02BE990A-9FEB-40D8-A7E0-C673F45B6D60}"/>
                </a:ext>
              </a:extLst>
            </p:cNvPr>
            <p:cNvCxnSpPr/>
            <p:nvPr/>
          </p:nvCxnSpPr>
          <p:spPr>
            <a:xfrm>
              <a:off x="376747" y="300099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rept 5">
              <a:extLst>
                <a:ext uri="{FF2B5EF4-FFF2-40B4-BE49-F238E27FC236}">
                  <a16:creationId xmlns:a16="http://schemas.microsoft.com/office/drawing/2014/main" id="{B663DB4E-DD0C-46B9-89BF-41D3AAF992EB}"/>
                </a:ext>
              </a:extLst>
            </p:cNvPr>
            <p:cNvCxnSpPr/>
            <p:nvPr/>
          </p:nvCxnSpPr>
          <p:spPr>
            <a:xfrm>
              <a:off x="376747" y="31630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rept 6">
              <a:extLst>
                <a:ext uri="{FF2B5EF4-FFF2-40B4-BE49-F238E27FC236}">
                  <a16:creationId xmlns:a16="http://schemas.microsoft.com/office/drawing/2014/main" id="{7ACE68A4-F6FF-4290-9759-1517B9C640AB}"/>
                </a:ext>
              </a:extLst>
            </p:cNvPr>
            <p:cNvCxnSpPr/>
            <p:nvPr/>
          </p:nvCxnSpPr>
          <p:spPr>
            <a:xfrm>
              <a:off x="376747" y="33154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ine 7" descr="O imagine care conține semn, oprire, lumină, stradă&#10;&#10;Descriere generată automat">
            <a:extLst>
              <a:ext uri="{FF2B5EF4-FFF2-40B4-BE49-F238E27FC236}">
                <a16:creationId xmlns:a16="http://schemas.microsoft.com/office/drawing/2014/main" id="{D391A2E0-057D-4AFC-851C-EB910C060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2054410"/>
            <a:ext cx="1031748" cy="10317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A41310-912D-439A-8065-58E3752D7B43}"/>
              </a:ext>
            </a:extLst>
          </p:cNvPr>
          <p:cNvSpPr/>
          <p:nvPr/>
        </p:nvSpPr>
        <p:spPr>
          <a:xfrm>
            <a:off x="2596896" y="291308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EFB5CD-9C44-4D21-8D7B-6B52F5103602}"/>
              </a:ext>
            </a:extLst>
          </p:cNvPr>
          <p:cNvSpPr/>
          <p:nvPr/>
        </p:nvSpPr>
        <p:spPr>
          <a:xfrm>
            <a:off x="3939540" y="2830789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416640-241B-43A8-ACE1-E8108CDBB130}"/>
              </a:ext>
            </a:extLst>
          </p:cNvPr>
          <p:cNvSpPr/>
          <p:nvPr/>
        </p:nvSpPr>
        <p:spPr>
          <a:xfrm>
            <a:off x="4346448" y="276068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8E14E-DBE7-4590-8494-3252E314D487}"/>
              </a:ext>
            </a:extLst>
          </p:cNvPr>
          <p:cNvSpPr/>
          <p:nvPr/>
        </p:nvSpPr>
        <p:spPr>
          <a:xfrm>
            <a:off x="5687967" y="2684486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9BB09B-84A7-4DBC-BC41-7572DFE9F3D0}"/>
              </a:ext>
            </a:extLst>
          </p:cNvPr>
          <p:cNvSpPr/>
          <p:nvPr/>
        </p:nvSpPr>
        <p:spPr>
          <a:xfrm>
            <a:off x="7060213" y="259980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75BE79-092B-49EE-91B2-394F2EE7CDF6}"/>
              </a:ext>
            </a:extLst>
          </p:cNvPr>
          <p:cNvSpPr/>
          <p:nvPr/>
        </p:nvSpPr>
        <p:spPr>
          <a:xfrm>
            <a:off x="8473440" y="2525989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4BEFF1-5E2B-4A63-B167-8ED0CD4A0B43}"/>
              </a:ext>
            </a:extLst>
          </p:cNvPr>
          <p:cNvSpPr/>
          <p:nvPr/>
        </p:nvSpPr>
        <p:spPr>
          <a:xfrm>
            <a:off x="8882191" y="2449793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16" name="Grupare 15">
            <a:extLst>
              <a:ext uri="{FF2B5EF4-FFF2-40B4-BE49-F238E27FC236}">
                <a16:creationId xmlns:a16="http://schemas.microsoft.com/office/drawing/2014/main" id="{1F4CF938-FF52-4575-A9D9-B181A92E9955}"/>
              </a:ext>
            </a:extLst>
          </p:cNvPr>
          <p:cNvGrpSpPr/>
          <p:nvPr/>
        </p:nvGrpSpPr>
        <p:grpSpPr>
          <a:xfrm>
            <a:off x="1143000" y="2964901"/>
            <a:ext cx="445008" cy="152392"/>
            <a:chOff x="1143000" y="4501093"/>
            <a:chExt cx="445008" cy="15239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888D5-C881-4BB6-82D5-9E1FE2922C95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18" name="Conector drept 17">
              <a:extLst>
                <a:ext uri="{FF2B5EF4-FFF2-40B4-BE49-F238E27FC236}">
                  <a16:creationId xmlns:a16="http://schemas.microsoft.com/office/drawing/2014/main" id="{65ABA5AC-EE00-4982-84B2-3D34D8840EB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reptunghi 18">
            <a:extLst>
              <a:ext uri="{FF2B5EF4-FFF2-40B4-BE49-F238E27FC236}">
                <a16:creationId xmlns:a16="http://schemas.microsoft.com/office/drawing/2014/main" id="{B584722E-52A2-4FDC-A811-36A4979B4FED}"/>
              </a:ext>
            </a:extLst>
          </p:cNvPr>
          <p:cNvSpPr/>
          <p:nvPr/>
        </p:nvSpPr>
        <p:spPr>
          <a:xfrm>
            <a:off x="1006666" y="1880071"/>
            <a:ext cx="7633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C77A924F-72C4-4192-AC99-551A1EF32884}"/>
              </a:ext>
            </a:extLst>
          </p:cNvPr>
          <p:cNvSpPr/>
          <p:nvPr/>
        </p:nvSpPr>
        <p:spPr>
          <a:xfrm>
            <a:off x="2543757" y="1879104"/>
            <a:ext cx="5373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43BB6B1D-19FE-4C4C-BEB8-8DBCF6018C24}"/>
              </a:ext>
            </a:extLst>
          </p:cNvPr>
          <p:cNvSpPr/>
          <p:nvPr/>
        </p:nvSpPr>
        <p:spPr>
          <a:xfrm>
            <a:off x="3781560" y="1876056"/>
            <a:ext cx="5245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663F902E-00CE-4026-AF0E-F74CE801AA38}"/>
              </a:ext>
            </a:extLst>
          </p:cNvPr>
          <p:cNvSpPr/>
          <p:nvPr/>
        </p:nvSpPr>
        <p:spPr>
          <a:xfrm>
            <a:off x="4335681" y="1863864"/>
            <a:ext cx="5074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reptunghi 23">
            <a:extLst>
              <a:ext uri="{FF2B5EF4-FFF2-40B4-BE49-F238E27FC236}">
                <a16:creationId xmlns:a16="http://schemas.microsoft.com/office/drawing/2014/main" id="{9986114C-BCC8-4AEB-83FF-7AAA93A7AF5F}"/>
              </a:ext>
            </a:extLst>
          </p:cNvPr>
          <p:cNvSpPr/>
          <p:nvPr/>
        </p:nvSpPr>
        <p:spPr>
          <a:xfrm>
            <a:off x="5467609" y="1860816"/>
            <a:ext cx="6697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reptunghi 24">
            <a:extLst>
              <a:ext uri="{FF2B5EF4-FFF2-40B4-BE49-F238E27FC236}">
                <a16:creationId xmlns:a16="http://schemas.microsoft.com/office/drawing/2014/main" id="{A8568F6A-40B1-469B-BC0A-117A847AD090}"/>
              </a:ext>
            </a:extLst>
          </p:cNvPr>
          <p:cNvSpPr/>
          <p:nvPr/>
        </p:nvSpPr>
        <p:spPr>
          <a:xfrm>
            <a:off x="6944498" y="1873975"/>
            <a:ext cx="5373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reptunghi 25">
            <a:extLst>
              <a:ext uri="{FF2B5EF4-FFF2-40B4-BE49-F238E27FC236}">
                <a16:creationId xmlns:a16="http://schemas.microsoft.com/office/drawing/2014/main" id="{EE0B7955-9BD0-420B-B96F-2AB199A43695}"/>
              </a:ext>
            </a:extLst>
          </p:cNvPr>
          <p:cNvSpPr/>
          <p:nvPr/>
        </p:nvSpPr>
        <p:spPr>
          <a:xfrm>
            <a:off x="8367109" y="1880071"/>
            <a:ext cx="4475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3C943531-6FB8-4790-96AE-4B6202E5DF02}"/>
              </a:ext>
            </a:extLst>
          </p:cNvPr>
          <p:cNvSpPr/>
          <p:nvPr/>
        </p:nvSpPr>
        <p:spPr>
          <a:xfrm>
            <a:off x="8690289" y="1858735"/>
            <a:ext cx="691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Dreptunghi 27">
            <a:extLst>
              <a:ext uri="{FF2B5EF4-FFF2-40B4-BE49-F238E27FC236}">
                <a16:creationId xmlns:a16="http://schemas.microsoft.com/office/drawing/2014/main" id="{80441C5F-A167-42A8-99F4-77CF6744D6F3}"/>
              </a:ext>
            </a:extLst>
          </p:cNvPr>
          <p:cNvSpPr/>
          <p:nvPr/>
        </p:nvSpPr>
        <p:spPr>
          <a:xfrm>
            <a:off x="529148" y="1330872"/>
            <a:ext cx="9086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GAMA DO MAJOR</a:t>
            </a:r>
          </a:p>
        </p:txBody>
      </p:sp>
      <p:sp>
        <p:nvSpPr>
          <p:cNvPr id="29" name="Dreptunghi 28">
            <a:extLst>
              <a:ext uri="{FF2B5EF4-FFF2-40B4-BE49-F238E27FC236}">
                <a16:creationId xmlns:a16="http://schemas.microsoft.com/office/drawing/2014/main" id="{AF0F3136-194C-4FFF-BCE4-51737761FFAC}"/>
              </a:ext>
            </a:extLst>
          </p:cNvPr>
          <p:cNvSpPr/>
          <p:nvPr/>
        </p:nvSpPr>
        <p:spPr>
          <a:xfrm>
            <a:off x="983829" y="310988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reptunghi 29">
            <a:extLst>
              <a:ext uri="{FF2B5EF4-FFF2-40B4-BE49-F238E27FC236}">
                <a16:creationId xmlns:a16="http://schemas.microsoft.com/office/drawing/2014/main" id="{23F47BA7-7EC6-4706-8F7F-E8CBB6C47479}"/>
              </a:ext>
            </a:extLst>
          </p:cNvPr>
          <p:cNvSpPr/>
          <p:nvPr/>
        </p:nvSpPr>
        <p:spPr>
          <a:xfrm>
            <a:off x="2343237" y="310988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Dreptunghi 30">
            <a:extLst>
              <a:ext uri="{FF2B5EF4-FFF2-40B4-BE49-F238E27FC236}">
                <a16:creationId xmlns:a16="http://schemas.microsoft.com/office/drawing/2014/main" id="{89B834BA-A87F-438C-B378-8BE1E01D0965}"/>
              </a:ext>
            </a:extLst>
          </p:cNvPr>
          <p:cNvSpPr/>
          <p:nvPr/>
        </p:nvSpPr>
        <p:spPr>
          <a:xfrm>
            <a:off x="3684282" y="310896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reptunghi 31">
            <a:extLst>
              <a:ext uri="{FF2B5EF4-FFF2-40B4-BE49-F238E27FC236}">
                <a16:creationId xmlns:a16="http://schemas.microsoft.com/office/drawing/2014/main" id="{6EC04870-4843-4007-B71F-71215B9AECDB}"/>
              </a:ext>
            </a:extLst>
          </p:cNvPr>
          <p:cNvSpPr/>
          <p:nvPr/>
        </p:nvSpPr>
        <p:spPr>
          <a:xfrm>
            <a:off x="4147578" y="310591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reptunghi 32">
            <a:extLst>
              <a:ext uri="{FF2B5EF4-FFF2-40B4-BE49-F238E27FC236}">
                <a16:creationId xmlns:a16="http://schemas.microsoft.com/office/drawing/2014/main" id="{AFD845A1-1C92-4A8A-AF79-293379E44016}"/>
              </a:ext>
            </a:extLst>
          </p:cNvPr>
          <p:cNvSpPr/>
          <p:nvPr/>
        </p:nvSpPr>
        <p:spPr>
          <a:xfrm>
            <a:off x="5442978" y="312115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reptunghi 33">
            <a:extLst>
              <a:ext uri="{FF2B5EF4-FFF2-40B4-BE49-F238E27FC236}">
                <a16:creationId xmlns:a16="http://schemas.microsoft.com/office/drawing/2014/main" id="{58651B43-56D5-4B10-80BB-BEC1308277C6}"/>
              </a:ext>
            </a:extLst>
          </p:cNvPr>
          <p:cNvSpPr/>
          <p:nvPr/>
        </p:nvSpPr>
        <p:spPr>
          <a:xfrm>
            <a:off x="6796290" y="3084576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Dreptunghi 34">
            <a:extLst>
              <a:ext uri="{FF2B5EF4-FFF2-40B4-BE49-F238E27FC236}">
                <a16:creationId xmlns:a16="http://schemas.microsoft.com/office/drawing/2014/main" id="{4593E270-CC4A-458B-9787-6471A26F2CA1}"/>
              </a:ext>
            </a:extLst>
          </p:cNvPr>
          <p:cNvSpPr/>
          <p:nvPr/>
        </p:nvSpPr>
        <p:spPr>
          <a:xfrm>
            <a:off x="8177034" y="3084576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reptunghi 35">
            <a:extLst>
              <a:ext uri="{FF2B5EF4-FFF2-40B4-BE49-F238E27FC236}">
                <a16:creationId xmlns:a16="http://schemas.microsoft.com/office/drawing/2014/main" id="{A286A3D1-C8EF-4C08-9F2C-CE565191834D}"/>
              </a:ext>
            </a:extLst>
          </p:cNvPr>
          <p:cNvSpPr/>
          <p:nvPr/>
        </p:nvSpPr>
        <p:spPr>
          <a:xfrm>
            <a:off x="8713482" y="309067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upare 36">
            <a:extLst>
              <a:ext uri="{FF2B5EF4-FFF2-40B4-BE49-F238E27FC236}">
                <a16:creationId xmlns:a16="http://schemas.microsoft.com/office/drawing/2014/main" id="{7794D0EE-06AB-42D8-A9FF-FC3DD47D4703}"/>
              </a:ext>
            </a:extLst>
          </p:cNvPr>
          <p:cNvGrpSpPr/>
          <p:nvPr/>
        </p:nvGrpSpPr>
        <p:grpSpPr>
          <a:xfrm>
            <a:off x="529147" y="4572802"/>
            <a:ext cx="9086248" cy="638475"/>
            <a:chOff x="376747" y="2829346"/>
            <a:chExt cx="9086248" cy="638475"/>
          </a:xfrm>
        </p:grpSpPr>
        <p:cxnSp>
          <p:nvCxnSpPr>
            <p:cNvPr id="38" name="Conector drept 37">
              <a:extLst>
                <a:ext uri="{FF2B5EF4-FFF2-40B4-BE49-F238E27FC236}">
                  <a16:creationId xmlns:a16="http://schemas.microsoft.com/office/drawing/2014/main" id="{D6126672-007E-49BB-9DDC-F332366ED4AE}"/>
                </a:ext>
              </a:extLst>
            </p:cNvPr>
            <p:cNvCxnSpPr/>
            <p:nvPr/>
          </p:nvCxnSpPr>
          <p:spPr>
            <a:xfrm>
              <a:off x="376747" y="34678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rept 38">
              <a:extLst>
                <a:ext uri="{FF2B5EF4-FFF2-40B4-BE49-F238E27FC236}">
                  <a16:creationId xmlns:a16="http://schemas.microsoft.com/office/drawing/2014/main" id="{2FA05328-781C-4CD5-A46E-7B2C03C2BB45}"/>
                </a:ext>
              </a:extLst>
            </p:cNvPr>
            <p:cNvCxnSpPr/>
            <p:nvPr/>
          </p:nvCxnSpPr>
          <p:spPr>
            <a:xfrm>
              <a:off x="376747" y="282934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rept 39">
              <a:extLst>
                <a:ext uri="{FF2B5EF4-FFF2-40B4-BE49-F238E27FC236}">
                  <a16:creationId xmlns:a16="http://schemas.microsoft.com/office/drawing/2014/main" id="{69CC3FF0-30B0-4FBE-8712-370A5198007B}"/>
                </a:ext>
              </a:extLst>
            </p:cNvPr>
            <p:cNvCxnSpPr/>
            <p:nvPr/>
          </p:nvCxnSpPr>
          <p:spPr>
            <a:xfrm>
              <a:off x="376747" y="300099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rept 40">
              <a:extLst>
                <a:ext uri="{FF2B5EF4-FFF2-40B4-BE49-F238E27FC236}">
                  <a16:creationId xmlns:a16="http://schemas.microsoft.com/office/drawing/2014/main" id="{19EE11BB-2EFC-478E-943E-DD11A3ACD95E}"/>
                </a:ext>
              </a:extLst>
            </p:cNvPr>
            <p:cNvCxnSpPr/>
            <p:nvPr/>
          </p:nvCxnSpPr>
          <p:spPr>
            <a:xfrm>
              <a:off x="376747" y="31630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rept 41">
              <a:extLst>
                <a:ext uri="{FF2B5EF4-FFF2-40B4-BE49-F238E27FC236}">
                  <a16:creationId xmlns:a16="http://schemas.microsoft.com/office/drawing/2014/main" id="{5D40C000-D745-435C-ADD8-75DD3058D02B}"/>
                </a:ext>
              </a:extLst>
            </p:cNvPr>
            <p:cNvCxnSpPr/>
            <p:nvPr/>
          </p:nvCxnSpPr>
          <p:spPr>
            <a:xfrm>
              <a:off x="376747" y="33154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158A6E90-005B-49E5-B9F9-218F86FEE4C3}"/>
              </a:ext>
            </a:extLst>
          </p:cNvPr>
          <p:cNvSpPr/>
          <p:nvPr/>
        </p:nvSpPr>
        <p:spPr>
          <a:xfrm>
            <a:off x="7559639" y="5216723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627CD6C-2A7D-4F41-A3EA-84571D512101}"/>
              </a:ext>
            </a:extLst>
          </p:cNvPr>
          <p:cNvSpPr/>
          <p:nvPr/>
        </p:nvSpPr>
        <p:spPr>
          <a:xfrm>
            <a:off x="6354824" y="5142772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F82FD15-E5C4-4B81-9F4B-B4977BAB1DE1}"/>
              </a:ext>
            </a:extLst>
          </p:cNvPr>
          <p:cNvSpPr/>
          <p:nvPr/>
        </p:nvSpPr>
        <p:spPr>
          <a:xfrm>
            <a:off x="5943600" y="506192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AFD80CC-4F52-42AE-8894-FDF925095805}"/>
              </a:ext>
            </a:extLst>
          </p:cNvPr>
          <p:cNvSpPr/>
          <p:nvPr/>
        </p:nvSpPr>
        <p:spPr>
          <a:xfrm>
            <a:off x="4386471" y="4985726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8361DA-A2BC-4EB6-AEC6-B89536BA3946}"/>
              </a:ext>
            </a:extLst>
          </p:cNvPr>
          <p:cNvSpPr/>
          <p:nvPr/>
        </p:nvSpPr>
        <p:spPr>
          <a:xfrm>
            <a:off x="3089138" y="4909868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5E3DE48-BBFA-498C-8A53-BAA4A409567A}"/>
              </a:ext>
            </a:extLst>
          </p:cNvPr>
          <p:cNvSpPr/>
          <p:nvPr/>
        </p:nvSpPr>
        <p:spPr>
          <a:xfrm>
            <a:off x="1669431" y="4835583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07F9127-7A90-465D-8248-6D7C430193C7}"/>
              </a:ext>
            </a:extLst>
          </p:cNvPr>
          <p:cNvSpPr/>
          <p:nvPr/>
        </p:nvSpPr>
        <p:spPr>
          <a:xfrm>
            <a:off x="1286575" y="473160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50" name="Grupare 49">
            <a:extLst>
              <a:ext uri="{FF2B5EF4-FFF2-40B4-BE49-F238E27FC236}">
                <a16:creationId xmlns:a16="http://schemas.microsoft.com/office/drawing/2014/main" id="{19403463-CFCE-4D56-9A2B-B2D01FBAC136}"/>
              </a:ext>
            </a:extLst>
          </p:cNvPr>
          <p:cNvGrpSpPr/>
          <p:nvPr/>
        </p:nvGrpSpPr>
        <p:grpSpPr>
          <a:xfrm>
            <a:off x="8730071" y="5266146"/>
            <a:ext cx="445008" cy="152392"/>
            <a:chOff x="1143000" y="4501093"/>
            <a:chExt cx="445008" cy="15239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66356F-A948-4949-95A1-D8A1BE006A2C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52" name="Conector drept 51">
              <a:extLst>
                <a:ext uri="{FF2B5EF4-FFF2-40B4-BE49-F238E27FC236}">
                  <a16:creationId xmlns:a16="http://schemas.microsoft.com/office/drawing/2014/main" id="{1D3B3AEF-29AF-44AC-B37D-061B9C3AC7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Imagine 52" descr="O imagine care conține semn, oprire, lumină, stradă&#10;&#10;Descriere generată automat">
            <a:extLst>
              <a:ext uri="{FF2B5EF4-FFF2-40B4-BE49-F238E27FC236}">
                <a16:creationId xmlns:a16="http://schemas.microsoft.com/office/drawing/2014/main" id="{D8344F79-A508-4DCF-85F2-10E5C493F6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4346506"/>
            <a:ext cx="1031748" cy="1031748"/>
          </a:xfrm>
          <a:prstGeom prst="rect">
            <a:avLst/>
          </a:prstGeom>
        </p:spPr>
      </p:pic>
      <p:sp>
        <p:nvSpPr>
          <p:cNvPr id="54" name="Dreptunghi 53">
            <a:extLst>
              <a:ext uri="{FF2B5EF4-FFF2-40B4-BE49-F238E27FC236}">
                <a16:creationId xmlns:a16="http://schemas.microsoft.com/office/drawing/2014/main" id="{22796829-3A8E-48D7-B214-E25D3402B4CC}"/>
              </a:ext>
            </a:extLst>
          </p:cNvPr>
          <p:cNvSpPr/>
          <p:nvPr/>
        </p:nvSpPr>
        <p:spPr>
          <a:xfrm>
            <a:off x="1015425" y="4178263"/>
            <a:ext cx="6912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Dreptunghi 54">
            <a:extLst>
              <a:ext uri="{FF2B5EF4-FFF2-40B4-BE49-F238E27FC236}">
                <a16:creationId xmlns:a16="http://schemas.microsoft.com/office/drawing/2014/main" id="{CF65271C-1DB9-4225-8ECE-FCA51C0E823A}"/>
              </a:ext>
            </a:extLst>
          </p:cNvPr>
          <p:cNvSpPr/>
          <p:nvPr/>
        </p:nvSpPr>
        <p:spPr>
          <a:xfrm>
            <a:off x="1652365" y="4181311"/>
            <a:ext cx="4475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Dreptunghi 55">
            <a:extLst>
              <a:ext uri="{FF2B5EF4-FFF2-40B4-BE49-F238E27FC236}">
                <a16:creationId xmlns:a16="http://schemas.microsoft.com/office/drawing/2014/main" id="{D40ABB7F-40E1-436B-8562-15AABCAB8B65}"/>
              </a:ext>
            </a:extLst>
          </p:cNvPr>
          <p:cNvSpPr/>
          <p:nvPr/>
        </p:nvSpPr>
        <p:spPr>
          <a:xfrm>
            <a:off x="3076474" y="4183080"/>
            <a:ext cx="5373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Dreptunghi 56">
            <a:extLst>
              <a:ext uri="{FF2B5EF4-FFF2-40B4-BE49-F238E27FC236}">
                <a16:creationId xmlns:a16="http://schemas.microsoft.com/office/drawing/2014/main" id="{CF9D5C9E-1214-4EFE-8890-641C9AC6569C}"/>
              </a:ext>
            </a:extLst>
          </p:cNvPr>
          <p:cNvSpPr/>
          <p:nvPr/>
        </p:nvSpPr>
        <p:spPr>
          <a:xfrm>
            <a:off x="4230121" y="4180344"/>
            <a:ext cx="6697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Dreptunghi 57">
            <a:extLst>
              <a:ext uri="{FF2B5EF4-FFF2-40B4-BE49-F238E27FC236}">
                <a16:creationId xmlns:a16="http://schemas.microsoft.com/office/drawing/2014/main" id="{FAEB7CA0-1FD3-4F57-BCE2-95BB5098392F}"/>
              </a:ext>
            </a:extLst>
          </p:cNvPr>
          <p:cNvSpPr/>
          <p:nvPr/>
        </p:nvSpPr>
        <p:spPr>
          <a:xfrm>
            <a:off x="5823104" y="4183392"/>
            <a:ext cx="507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reptunghi 58">
            <a:extLst>
              <a:ext uri="{FF2B5EF4-FFF2-40B4-BE49-F238E27FC236}">
                <a16:creationId xmlns:a16="http://schemas.microsoft.com/office/drawing/2014/main" id="{0B9DA5E4-8069-4656-8DF9-327F2CB032BF}"/>
              </a:ext>
            </a:extLst>
          </p:cNvPr>
          <p:cNvSpPr/>
          <p:nvPr/>
        </p:nvSpPr>
        <p:spPr>
          <a:xfrm>
            <a:off x="6274825" y="4186440"/>
            <a:ext cx="5245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Dreptunghi 59">
            <a:extLst>
              <a:ext uri="{FF2B5EF4-FFF2-40B4-BE49-F238E27FC236}">
                <a16:creationId xmlns:a16="http://schemas.microsoft.com/office/drawing/2014/main" id="{22B0FB65-5CCE-4F1F-8C09-364F3920C3D8}"/>
              </a:ext>
            </a:extLst>
          </p:cNvPr>
          <p:cNvSpPr/>
          <p:nvPr/>
        </p:nvSpPr>
        <p:spPr>
          <a:xfrm>
            <a:off x="7423605" y="4189488"/>
            <a:ext cx="5373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Dreptunghi 60">
            <a:extLst>
              <a:ext uri="{FF2B5EF4-FFF2-40B4-BE49-F238E27FC236}">
                <a16:creationId xmlns:a16="http://schemas.microsoft.com/office/drawing/2014/main" id="{BB482706-1B7A-437D-970F-16B9BB58FE47}"/>
              </a:ext>
            </a:extLst>
          </p:cNvPr>
          <p:cNvSpPr/>
          <p:nvPr/>
        </p:nvSpPr>
        <p:spPr>
          <a:xfrm>
            <a:off x="8583994" y="4181311"/>
            <a:ext cx="7633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reptunghi 61">
            <a:extLst>
              <a:ext uri="{FF2B5EF4-FFF2-40B4-BE49-F238E27FC236}">
                <a16:creationId xmlns:a16="http://schemas.microsoft.com/office/drawing/2014/main" id="{8FA49E2C-E3A6-4C6E-AE64-EEB457678062}"/>
              </a:ext>
            </a:extLst>
          </p:cNvPr>
          <p:cNvSpPr/>
          <p:nvPr/>
        </p:nvSpPr>
        <p:spPr>
          <a:xfrm>
            <a:off x="983754" y="531876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Dreptunghi 62">
            <a:extLst>
              <a:ext uri="{FF2B5EF4-FFF2-40B4-BE49-F238E27FC236}">
                <a16:creationId xmlns:a16="http://schemas.microsoft.com/office/drawing/2014/main" id="{7C2A0392-7E56-4563-A89A-25E4CB31233D}"/>
              </a:ext>
            </a:extLst>
          </p:cNvPr>
          <p:cNvSpPr/>
          <p:nvPr/>
        </p:nvSpPr>
        <p:spPr>
          <a:xfrm>
            <a:off x="1389888" y="5340096"/>
            <a:ext cx="82660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Dreptunghi 63">
            <a:extLst>
              <a:ext uri="{FF2B5EF4-FFF2-40B4-BE49-F238E27FC236}">
                <a16:creationId xmlns:a16="http://schemas.microsoft.com/office/drawing/2014/main" id="{4AF23F68-B01D-4E85-93FF-62A1BFE1C452}"/>
              </a:ext>
            </a:extLst>
          </p:cNvPr>
          <p:cNvSpPr/>
          <p:nvPr/>
        </p:nvSpPr>
        <p:spPr>
          <a:xfrm>
            <a:off x="2824746" y="537667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Dreptunghi 64">
            <a:extLst>
              <a:ext uri="{FF2B5EF4-FFF2-40B4-BE49-F238E27FC236}">
                <a16:creationId xmlns:a16="http://schemas.microsoft.com/office/drawing/2014/main" id="{8232FA47-A888-4FC1-86E0-E7FC13510FC0}"/>
              </a:ext>
            </a:extLst>
          </p:cNvPr>
          <p:cNvSpPr/>
          <p:nvPr/>
        </p:nvSpPr>
        <p:spPr>
          <a:xfrm>
            <a:off x="4123194" y="5358384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Dreptunghi 65">
            <a:extLst>
              <a:ext uri="{FF2B5EF4-FFF2-40B4-BE49-F238E27FC236}">
                <a16:creationId xmlns:a16="http://schemas.microsoft.com/office/drawing/2014/main" id="{3FB44F9F-4036-4882-856A-BA8BA6DD7861}"/>
              </a:ext>
            </a:extLst>
          </p:cNvPr>
          <p:cNvSpPr/>
          <p:nvPr/>
        </p:nvSpPr>
        <p:spPr>
          <a:xfrm>
            <a:off x="5710272" y="542237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Dreptunghi 66">
            <a:extLst>
              <a:ext uri="{FF2B5EF4-FFF2-40B4-BE49-F238E27FC236}">
                <a16:creationId xmlns:a16="http://schemas.microsoft.com/office/drawing/2014/main" id="{66B81879-4494-4F30-B4A0-4CE32AB8CB96}"/>
              </a:ext>
            </a:extLst>
          </p:cNvPr>
          <p:cNvSpPr/>
          <p:nvPr/>
        </p:nvSpPr>
        <p:spPr>
          <a:xfrm>
            <a:off x="6206327" y="5436826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Dreptunghi 67">
            <a:extLst>
              <a:ext uri="{FF2B5EF4-FFF2-40B4-BE49-F238E27FC236}">
                <a16:creationId xmlns:a16="http://schemas.microsoft.com/office/drawing/2014/main" id="{D71294E3-8559-46C1-A6AF-4FE97A2F84B3}"/>
              </a:ext>
            </a:extLst>
          </p:cNvPr>
          <p:cNvSpPr/>
          <p:nvPr/>
        </p:nvSpPr>
        <p:spPr>
          <a:xfrm>
            <a:off x="7323669" y="5511706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Dreptunghi 68">
            <a:extLst>
              <a:ext uri="{FF2B5EF4-FFF2-40B4-BE49-F238E27FC236}">
                <a16:creationId xmlns:a16="http://schemas.microsoft.com/office/drawing/2014/main" id="{02826A65-F816-412E-B9B3-6374048F1660}"/>
              </a:ext>
            </a:extLst>
          </p:cNvPr>
          <p:cNvSpPr/>
          <p:nvPr/>
        </p:nvSpPr>
        <p:spPr>
          <a:xfrm>
            <a:off x="8597733" y="545684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311F369A-14E8-4B61-BCE6-827C851A36A2}"/>
              </a:ext>
            </a:extLst>
          </p:cNvPr>
          <p:cNvSpPr/>
          <p:nvPr/>
        </p:nvSpPr>
        <p:spPr>
          <a:xfrm>
            <a:off x="474522" y="5973957"/>
            <a:ext cx="21021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Cântă cu noi!</a:t>
            </a:r>
          </a:p>
        </p:txBody>
      </p:sp>
      <p:sp>
        <p:nvSpPr>
          <p:cNvPr id="71" name="Săgeată: dreapta 70">
            <a:hlinkClick r:id="rId12" action="ppaction://hlinksldjump"/>
            <a:extLst>
              <a:ext uri="{FF2B5EF4-FFF2-40B4-BE49-F238E27FC236}">
                <a16:creationId xmlns:a16="http://schemas.microsoft.com/office/drawing/2014/main" id="{2D1F7BB7-DAEE-4DCA-8D81-3233762C138E}"/>
              </a:ext>
            </a:extLst>
          </p:cNvPr>
          <p:cNvSpPr/>
          <p:nvPr/>
        </p:nvSpPr>
        <p:spPr>
          <a:xfrm>
            <a:off x="8872347" y="5800499"/>
            <a:ext cx="957453" cy="6003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</a:p>
        </p:txBody>
      </p:sp>
    </p:spTree>
    <p:extLst>
      <p:ext uri="{BB962C8B-B14F-4D97-AF65-F5344CB8AC3E}">
        <p14:creationId xmlns:p14="http://schemas.microsoft.com/office/powerpoint/2010/main" val="40238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 (1)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l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25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75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i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7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75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25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2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75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375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750"/>
                            </p:stCondLst>
                            <p:childTnLst>
                              <p:par>
                                <p:cTn id="1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7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37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7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750"/>
                            </p:stCondLst>
                            <p:childTnLst>
                              <p:par>
                                <p:cTn id="1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250"/>
                            </p:stCondLst>
                            <p:childTnLst>
                              <p:par>
                                <p:cTn id="1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7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37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22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250"/>
                            </p:stCondLst>
                            <p:childTnLst>
                              <p:par>
                                <p:cTn id="1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750"/>
                            </p:stCondLst>
                            <p:childTnLst>
                              <p:par>
                                <p:cTn id="1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7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137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7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37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7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750"/>
                            </p:stCondLst>
                            <p:childTnLst>
                              <p:par>
                                <p:cTn id="1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25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7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137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2B573B5-FC68-433D-861C-B0F337684968}"/>
              </a:ext>
            </a:extLst>
          </p:cNvPr>
          <p:cNvSpPr/>
          <p:nvPr/>
        </p:nvSpPr>
        <p:spPr>
          <a:xfrm>
            <a:off x="529148" y="1330872"/>
            <a:ext cx="9086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ARPEGIUL  GAMEI  DO MAJOR</a:t>
            </a: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6FBCB443-C385-43D5-87BF-D69BC083A7AC}"/>
              </a:ext>
            </a:extLst>
          </p:cNvPr>
          <p:cNvGrpSpPr/>
          <p:nvPr/>
        </p:nvGrpSpPr>
        <p:grpSpPr>
          <a:xfrm>
            <a:off x="376747" y="2271562"/>
            <a:ext cx="9086248" cy="638475"/>
            <a:chOff x="376747" y="2829346"/>
            <a:chExt cx="9086248" cy="638475"/>
          </a:xfrm>
        </p:grpSpPr>
        <p:cxnSp>
          <p:nvCxnSpPr>
            <p:cNvPr id="4" name="Conector drept 3">
              <a:extLst>
                <a:ext uri="{FF2B5EF4-FFF2-40B4-BE49-F238E27FC236}">
                  <a16:creationId xmlns:a16="http://schemas.microsoft.com/office/drawing/2014/main" id="{FBDF2BB8-F078-4E52-9517-42B02A3A9339}"/>
                </a:ext>
              </a:extLst>
            </p:cNvPr>
            <p:cNvCxnSpPr/>
            <p:nvPr/>
          </p:nvCxnSpPr>
          <p:spPr>
            <a:xfrm>
              <a:off x="376747" y="34678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rept 4">
              <a:extLst>
                <a:ext uri="{FF2B5EF4-FFF2-40B4-BE49-F238E27FC236}">
                  <a16:creationId xmlns:a16="http://schemas.microsoft.com/office/drawing/2014/main" id="{C397ABE1-E986-47E0-BDDD-922A7D9571FF}"/>
                </a:ext>
              </a:extLst>
            </p:cNvPr>
            <p:cNvCxnSpPr/>
            <p:nvPr/>
          </p:nvCxnSpPr>
          <p:spPr>
            <a:xfrm>
              <a:off x="376747" y="282934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rept 5">
              <a:extLst>
                <a:ext uri="{FF2B5EF4-FFF2-40B4-BE49-F238E27FC236}">
                  <a16:creationId xmlns:a16="http://schemas.microsoft.com/office/drawing/2014/main" id="{C5C46D54-AC25-4BDE-982D-81FBCBB0D244}"/>
                </a:ext>
              </a:extLst>
            </p:cNvPr>
            <p:cNvCxnSpPr/>
            <p:nvPr/>
          </p:nvCxnSpPr>
          <p:spPr>
            <a:xfrm>
              <a:off x="376747" y="3000996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rept 6">
              <a:extLst>
                <a:ext uri="{FF2B5EF4-FFF2-40B4-BE49-F238E27FC236}">
                  <a16:creationId xmlns:a16="http://schemas.microsoft.com/office/drawing/2014/main" id="{8775648A-0D29-4459-A325-7E98ED96CEBF}"/>
                </a:ext>
              </a:extLst>
            </p:cNvPr>
            <p:cNvCxnSpPr/>
            <p:nvPr/>
          </p:nvCxnSpPr>
          <p:spPr>
            <a:xfrm>
              <a:off x="376747" y="31630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rept 7">
              <a:extLst>
                <a:ext uri="{FF2B5EF4-FFF2-40B4-BE49-F238E27FC236}">
                  <a16:creationId xmlns:a16="http://schemas.microsoft.com/office/drawing/2014/main" id="{B3FD150C-FE39-440C-9536-1255BF3DA55A}"/>
                </a:ext>
              </a:extLst>
            </p:cNvPr>
            <p:cNvCxnSpPr/>
            <p:nvPr/>
          </p:nvCxnSpPr>
          <p:spPr>
            <a:xfrm>
              <a:off x="376747" y="3315421"/>
              <a:ext cx="90862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ine 8" descr="O imagine care conține semn, oprire, lumină, stradă&#10;&#10;Descriere generată automat">
            <a:extLst>
              <a:ext uri="{FF2B5EF4-FFF2-40B4-BE49-F238E27FC236}">
                <a16:creationId xmlns:a16="http://schemas.microsoft.com/office/drawing/2014/main" id="{319EE30E-5C3D-4597-AA50-812394165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2054410"/>
            <a:ext cx="1031748" cy="10317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4E6C281-69BA-4447-B566-1C559FB78D70}"/>
              </a:ext>
            </a:extLst>
          </p:cNvPr>
          <p:cNvSpPr/>
          <p:nvPr/>
        </p:nvSpPr>
        <p:spPr>
          <a:xfrm>
            <a:off x="2010156" y="2830789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F01E3F-EA06-4096-A567-193740A0525B}"/>
              </a:ext>
            </a:extLst>
          </p:cNvPr>
          <p:cNvSpPr/>
          <p:nvPr/>
        </p:nvSpPr>
        <p:spPr>
          <a:xfrm>
            <a:off x="2953911" y="2684486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575346-F313-4041-A031-D7AA1B8C950F}"/>
              </a:ext>
            </a:extLst>
          </p:cNvPr>
          <p:cNvSpPr/>
          <p:nvPr/>
        </p:nvSpPr>
        <p:spPr>
          <a:xfrm>
            <a:off x="3743263" y="2449793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13" name="Grupare 12">
            <a:extLst>
              <a:ext uri="{FF2B5EF4-FFF2-40B4-BE49-F238E27FC236}">
                <a16:creationId xmlns:a16="http://schemas.microsoft.com/office/drawing/2014/main" id="{493F4EE5-338A-4746-897F-06938EA72187}"/>
              </a:ext>
            </a:extLst>
          </p:cNvPr>
          <p:cNvGrpSpPr/>
          <p:nvPr/>
        </p:nvGrpSpPr>
        <p:grpSpPr>
          <a:xfrm>
            <a:off x="1143000" y="2964901"/>
            <a:ext cx="445008" cy="152392"/>
            <a:chOff x="1143000" y="4501093"/>
            <a:chExt cx="445008" cy="15239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077AC1-B0DD-41BA-B964-6328578D94F7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15" name="Conector drept 14">
              <a:extLst>
                <a:ext uri="{FF2B5EF4-FFF2-40B4-BE49-F238E27FC236}">
                  <a16:creationId xmlns:a16="http://schemas.microsoft.com/office/drawing/2014/main" id="{4C7C826C-DD97-40FD-8E4E-567508FCF13A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reptunghi 15">
            <a:extLst>
              <a:ext uri="{FF2B5EF4-FFF2-40B4-BE49-F238E27FC236}">
                <a16:creationId xmlns:a16="http://schemas.microsoft.com/office/drawing/2014/main" id="{3E7AB154-9C7F-499E-86EA-ABB1D36608D3}"/>
              </a:ext>
            </a:extLst>
          </p:cNvPr>
          <p:cNvSpPr/>
          <p:nvPr/>
        </p:nvSpPr>
        <p:spPr>
          <a:xfrm>
            <a:off x="1006666" y="1880071"/>
            <a:ext cx="7633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D39EF117-1458-4540-98EE-1777DD31A7B2}"/>
              </a:ext>
            </a:extLst>
          </p:cNvPr>
          <p:cNvSpPr/>
          <p:nvPr/>
        </p:nvSpPr>
        <p:spPr>
          <a:xfrm>
            <a:off x="1852176" y="1876056"/>
            <a:ext cx="5245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822CAA61-0211-48FF-8B88-71453805095A}"/>
              </a:ext>
            </a:extLst>
          </p:cNvPr>
          <p:cNvSpPr/>
          <p:nvPr/>
        </p:nvSpPr>
        <p:spPr>
          <a:xfrm>
            <a:off x="2733553" y="1860816"/>
            <a:ext cx="6697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24FEE9FA-64B5-4701-B496-7584FCCCB8EE}"/>
              </a:ext>
            </a:extLst>
          </p:cNvPr>
          <p:cNvSpPr/>
          <p:nvPr/>
        </p:nvSpPr>
        <p:spPr>
          <a:xfrm>
            <a:off x="3551361" y="1858735"/>
            <a:ext cx="691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1AB8F0A0-A50B-462A-8325-A15A9A9C4811}"/>
              </a:ext>
            </a:extLst>
          </p:cNvPr>
          <p:cNvSpPr/>
          <p:nvPr/>
        </p:nvSpPr>
        <p:spPr>
          <a:xfrm>
            <a:off x="983829" y="310988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AB1C01C9-E789-4C51-A443-22A8AD5757C1}"/>
              </a:ext>
            </a:extLst>
          </p:cNvPr>
          <p:cNvSpPr/>
          <p:nvPr/>
        </p:nvSpPr>
        <p:spPr>
          <a:xfrm>
            <a:off x="1754898" y="310896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4890DD66-BB3D-41F1-8ECE-6AFF26EB3C2D}"/>
              </a:ext>
            </a:extLst>
          </p:cNvPr>
          <p:cNvSpPr/>
          <p:nvPr/>
        </p:nvSpPr>
        <p:spPr>
          <a:xfrm>
            <a:off x="2708922" y="312115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897F7EDE-72E9-4A33-86D4-FACC8DA38D6B}"/>
              </a:ext>
            </a:extLst>
          </p:cNvPr>
          <p:cNvSpPr/>
          <p:nvPr/>
        </p:nvSpPr>
        <p:spPr>
          <a:xfrm>
            <a:off x="3574554" y="309067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drept 24">
            <a:extLst>
              <a:ext uri="{FF2B5EF4-FFF2-40B4-BE49-F238E27FC236}">
                <a16:creationId xmlns:a16="http://schemas.microsoft.com/office/drawing/2014/main" id="{F4BE9D84-3AC3-4C89-B05C-124243493EFB}"/>
              </a:ext>
            </a:extLst>
          </p:cNvPr>
          <p:cNvCxnSpPr/>
          <p:nvPr/>
        </p:nvCxnSpPr>
        <p:spPr>
          <a:xfrm>
            <a:off x="4663440" y="2271562"/>
            <a:ext cx="0" cy="638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rept 25">
            <a:extLst>
              <a:ext uri="{FF2B5EF4-FFF2-40B4-BE49-F238E27FC236}">
                <a16:creationId xmlns:a16="http://schemas.microsoft.com/office/drawing/2014/main" id="{FC592FF5-2139-4F67-ABD4-21F9D589D903}"/>
              </a:ext>
            </a:extLst>
          </p:cNvPr>
          <p:cNvCxnSpPr/>
          <p:nvPr/>
        </p:nvCxnSpPr>
        <p:spPr>
          <a:xfrm>
            <a:off x="4742688" y="2268514"/>
            <a:ext cx="0" cy="638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8DD969E-CD0C-49BF-8468-3DCE8676E152}"/>
              </a:ext>
            </a:extLst>
          </p:cNvPr>
          <p:cNvSpPr/>
          <p:nvPr/>
        </p:nvSpPr>
        <p:spPr>
          <a:xfrm>
            <a:off x="5322127" y="2446745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8" name="Dreptunghi 27">
            <a:extLst>
              <a:ext uri="{FF2B5EF4-FFF2-40B4-BE49-F238E27FC236}">
                <a16:creationId xmlns:a16="http://schemas.microsoft.com/office/drawing/2014/main" id="{AC74A66D-0354-4B25-915F-EBC3F5329657}"/>
              </a:ext>
            </a:extLst>
          </p:cNvPr>
          <p:cNvSpPr/>
          <p:nvPr/>
        </p:nvSpPr>
        <p:spPr>
          <a:xfrm>
            <a:off x="5093649" y="1828255"/>
            <a:ext cx="6912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reptunghi 28">
            <a:extLst>
              <a:ext uri="{FF2B5EF4-FFF2-40B4-BE49-F238E27FC236}">
                <a16:creationId xmlns:a16="http://schemas.microsoft.com/office/drawing/2014/main" id="{8D8405A2-1D58-4A6B-AE7A-D3D85FBFD637}"/>
              </a:ext>
            </a:extLst>
          </p:cNvPr>
          <p:cNvSpPr/>
          <p:nvPr/>
        </p:nvSpPr>
        <p:spPr>
          <a:xfrm>
            <a:off x="5116842" y="3060192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74F18C-14B4-4185-98AC-DFC8471A8C78}"/>
              </a:ext>
            </a:extLst>
          </p:cNvPr>
          <p:cNvSpPr/>
          <p:nvPr/>
        </p:nvSpPr>
        <p:spPr>
          <a:xfrm>
            <a:off x="6334143" y="2672294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Dreptunghi 30">
            <a:extLst>
              <a:ext uri="{FF2B5EF4-FFF2-40B4-BE49-F238E27FC236}">
                <a16:creationId xmlns:a16="http://schemas.microsoft.com/office/drawing/2014/main" id="{31DAD6C0-55ED-43F4-B1F5-3AC2EB6568D7}"/>
              </a:ext>
            </a:extLst>
          </p:cNvPr>
          <p:cNvSpPr/>
          <p:nvPr/>
        </p:nvSpPr>
        <p:spPr>
          <a:xfrm>
            <a:off x="6113785" y="1839480"/>
            <a:ext cx="6697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reptunghi 31">
            <a:extLst>
              <a:ext uri="{FF2B5EF4-FFF2-40B4-BE49-F238E27FC236}">
                <a16:creationId xmlns:a16="http://schemas.microsoft.com/office/drawing/2014/main" id="{06E1263F-2F10-4E37-BD41-5D0C48A102D5}"/>
              </a:ext>
            </a:extLst>
          </p:cNvPr>
          <p:cNvSpPr/>
          <p:nvPr/>
        </p:nvSpPr>
        <p:spPr>
          <a:xfrm>
            <a:off x="6089154" y="3081528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40C4060-A1E3-4778-9156-81210FE809AB}"/>
              </a:ext>
            </a:extLst>
          </p:cNvPr>
          <p:cNvSpPr/>
          <p:nvPr/>
        </p:nvSpPr>
        <p:spPr>
          <a:xfrm>
            <a:off x="7395972" y="2830789"/>
            <a:ext cx="256032" cy="15239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4" name="Dreptunghi 33">
            <a:extLst>
              <a:ext uri="{FF2B5EF4-FFF2-40B4-BE49-F238E27FC236}">
                <a16:creationId xmlns:a16="http://schemas.microsoft.com/office/drawing/2014/main" id="{DBD63153-58E2-4190-B682-96D8889ED9C2}"/>
              </a:ext>
            </a:extLst>
          </p:cNvPr>
          <p:cNvSpPr/>
          <p:nvPr/>
        </p:nvSpPr>
        <p:spPr>
          <a:xfrm>
            <a:off x="7237992" y="1876056"/>
            <a:ext cx="5245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Dreptunghi 34">
            <a:extLst>
              <a:ext uri="{FF2B5EF4-FFF2-40B4-BE49-F238E27FC236}">
                <a16:creationId xmlns:a16="http://schemas.microsoft.com/office/drawing/2014/main" id="{E51CA8D3-FC1F-4CB0-B122-D9AE4C132288}"/>
              </a:ext>
            </a:extLst>
          </p:cNvPr>
          <p:cNvSpPr/>
          <p:nvPr/>
        </p:nvSpPr>
        <p:spPr>
          <a:xfrm>
            <a:off x="7140714" y="3108960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are 35">
            <a:extLst>
              <a:ext uri="{FF2B5EF4-FFF2-40B4-BE49-F238E27FC236}">
                <a16:creationId xmlns:a16="http://schemas.microsoft.com/office/drawing/2014/main" id="{472CB558-3FB7-4FFD-A7DE-77ABCBCB26BE}"/>
              </a:ext>
            </a:extLst>
          </p:cNvPr>
          <p:cNvGrpSpPr/>
          <p:nvPr/>
        </p:nvGrpSpPr>
        <p:grpSpPr>
          <a:xfrm>
            <a:off x="8372856" y="2961853"/>
            <a:ext cx="445008" cy="152392"/>
            <a:chOff x="1143000" y="4501093"/>
            <a:chExt cx="445008" cy="1523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18ACC9-B174-4765-9EB6-C8444EF98D1D}"/>
                </a:ext>
              </a:extLst>
            </p:cNvPr>
            <p:cNvSpPr/>
            <p:nvPr/>
          </p:nvSpPr>
          <p:spPr>
            <a:xfrm>
              <a:off x="1240536" y="4501093"/>
              <a:ext cx="256032" cy="152392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38" name="Conector drept 37">
              <a:extLst>
                <a:ext uri="{FF2B5EF4-FFF2-40B4-BE49-F238E27FC236}">
                  <a16:creationId xmlns:a16="http://schemas.microsoft.com/office/drawing/2014/main" id="{2BF1FE02-0D38-4F43-A796-DEAC48F4321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567486"/>
              <a:ext cx="445008" cy="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reptunghi 38">
            <a:extLst>
              <a:ext uri="{FF2B5EF4-FFF2-40B4-BE49-F238E27FC236}">
                <a16:creationId xmlns:a16="http://schemas.microsoft.com/office/drawing/2014/main" id="{42BB16B6-F2E1-492A-B3FB-921552341413}"/>
              </a:ext>
            </a:extLst>
          </p:cNvPr>
          <p:cNvSpPr/>
          <p:nvPr/>
        </p:nvSpPr>
        <p:spPr>
          <a:xfrm>
            <a:off x="8236522" y="1877023"/>
            <a:ext cx="7633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ro-R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Dreptunghi 39">
            <a:extLst>
              <a:ext uri="{FF2B5EF4-FFF2-40B4-BE49-F238E27FC236}">
                <a16:creationId xmlns:a16="http://schemas.microsoft.com/office/drawing/2014/main" id="{8FC13A5E-3219-42A0-B2AC-FF840D6C45D2}"/>
              </a:ext>
            </a:extLst>
          </p:cNvPr>
          <p:cNvSpPr/>
          <p:nvPr/>
        </p:nvSpPr>
        <p:spPr>
          <a:xfrm>
            <a:off x="8213685" y="3106834"/>
            <a:ext cx="76334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onector drept 40">
            <a:extLst>
              <a:ext uri="{FF2B5EF4-FFF2-40B4-BE49-F238E27FC236}">
                <a16:creationId xmlns:a16="http://schemas.microsoft.com/office/drawing/2014/main" id="{5FB81F97-B7AA-4674-A403-AFEE8FBC60C6}"/>
              </a:ext>
            </a:extLst>
          </p:cNvPr>
          <p:cNvCxnSpPr/>
          <p:nvPr/>
        </p:nvCxnSpPr>
        <p:spPr>
          <a:xfrm>
            <a:off x="9439656" y="2274610"/>
            <a:ext cx="0" cy="638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rept 41">
            <a:extLst>
              <a:ext uri="{FF2B5EF4-FFF2-40B4-BE49-F238E27FC236}">
                <a16:creationId xmlns:a16="http://schemas.microsoft.com/office/drawing/2014/main" id="{C09753EF-44C9-4A7A-BC5D-397B64B4369A}"/>
              </a:ext>
            </a:extLst>
          </p:cNvPr>
          <p:cNvCxnSpPr/>
          <p:nvPr/>
        </p:nvCxnSpPr>
        <p:spPr>
          <a:xfrm>
            <a:off x="9317736" y="2262418"/>
            <a:ext cx="0" cy="638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reptunghi 43">
            <a:extLst>
              <a:ext uri="{FF2B5EF4-FFF2-40B4-BE49-F238E27FC236}">
                <a16:creationId xmlns:a16="http://schemas.microsoft.com/office/drawing/2014/main" id="{E9BF5938-35D5-4958-B25D-CFF3ED234DEA}"/>
              </a:ext>
            </a:extLst>
          </p:cNvPr>
          <p:cNvSpPr/>
          <p:nvPr/>
        </p:nvSpPr>
        <p:spPr>
          <a:xfrm>
            <a:off x="599694" y="5105029"/>
            <a:ext cx="21021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Cântă cu noi!</a:t>
            </a:r>
          </a:p>
        </p:txBody>
      </p:sp>
      <p:sp>
        <p:nvSpPr>
          <p:cNvPr id="46" name="Dreptunghi 45">
            <a:extLst>
              <a:ext uri="{FF2B5EF4-FFF2-40B4-BE49-F238E27FC236}">
                <a16:creationId xmlns:a16="http://schemas.microsoft.com/office/drawing/2014/main" id="{24DA3084-49DB-45AF-8086-8F1B04212F86}"/>
              </a:ext>
            </a:extLst>
          </p:cNvPr>
          <p:cNvSpPr/>
          <p:nvPr/>
        </p:nvSpPr>
        <p:spPr>
          <a:xfrm>
            <a:off x="344893" y="3943545"/>
            <a:ext cx="9086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Arpegiul este format din treptele I, a III-a, a V-a și a VIII-a</a:t>
            </a:r>
          </a:p>
        </p:txBody>
      </p:sp>
      <p:sp>
        <p:nvSpPr>
          <p:cNvPr id="45" name="Săgeată: dreapta 44">
            <a:hlinkClick r:id="rId7" action="ppaction://hlinksldjump"/>
            <a:extLst>
              <a:ext uri="{FF2B5EF4-FFF2-40B4-BE49-F238E27FC236}">
                <a16:creationId xmlns:a16="http://schemas.microsoft.com/office/drawing/2014/main" id="{C09ED5DF-3542-4A92-A61B-96ACCB8295BA}"/>
              </a:ext>
            </a:extLst>
          </p:cNvPr>
          <p:cNvSpPr/>
          <p:nvPr/>
        </p:nvSpPr>
        <p:spPr>
          <a:xfrm>
            <a:off x="8910447" y="5057549"/>
            <a:ext cx="957453" cy="6003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</a:p>
        </p:txBody>
      </p:sp>
    </p:spTree>
    <p:extLst>
      <p:ext uri="{BB962C8B-B14F-4D97-AF65-F5344CB8AC3E}">
        <p14:creationId xmlns:p14="http://schemas.microsoft.com/office/powerpoint/2010/main" val="17106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5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25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750"/>
                            </p:stCondLst>
                            <p:childTnLst>
                              <p:par>
                                <p:cTn id="7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75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25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3E64808-4487-4925-833A-781C3FD00DD1}"/>
              </a:ext>
            </a:extLst>
          </p:cNvPr>
          <p:cNvSpPr/>
          <p:nvPr/>
        </p:nvSpPr>
        <p:spPr>
          <a:xfrm>
            <a:off x="2973131" y="1531727"/>
            <a:ext cx="39597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cap="none" spc="0" dirty="0">
                <a:ln/>
                <a:solidFill>
                  <a:schemeClr val="accent4"/>
                </a:solidFill>
                <a:effectLst/>
                <a:latin typeface="Algerian" panose="04020705040A02060702" pitchFamily="82" charset="0"/>
              </a:rPr>
              <a:t>CARACTERISTICILE </a:t>
            </a:r>
          </a:p>
          <a:p>
            <a:pPr algn="ctr"/>
            <a:r>
              <a:rPr lang="ro-RO" sz="3200" b="1" cap="none" spc="0" dirty="0">
                <a:ln/>
                <a:solidFill>
                  <a:schemeClr val="accent4"/>
                </a:solidFill>
                <a:effectLst/>
                <a:latin typeface="Algerian" panose="04020705040A02060702" pitchFamily="82" charset="0"/>
              </a:rPr>
              <a:t>GAMEI DO MAJOR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833A93F2-52FC-460A-8640-041E2817D381}"/>
              </a:ext>
            </a:extLst>
          </p:cNvPr>
          <p:cNvSpPr txBox="1"/>
          <p:nvPr/>
        </p:nvSpPr>
        <p:spPr>
          <a:xfrm>
            <a:off x="566928" y="2953512"/>
            <a:ext cx="8906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Gama începe și se termină cu </a:t>
            </a:r>
            <a:r>
              <a:rPr lang="ro-RO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tonica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Semitonuri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între treptele a </a:t>
            </a:r>
            <a:r>
              <a:rPr lang="ro-RO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III-a și a IV-a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sunetele mi-fa, și a </a:t>
            </a:r>
            <a:r>
              <a:rPr lang="ro-RO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VII-a și a VIII-a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sunetele si –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Terță, sextă și septimă mari, acestea dând modul major al gamei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Treapta a VII-a se află la distanță de semiton față de tonică și se numește </a:t>
            </a:r>
            <a:r>
              <a:rPr lang="ro-RO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sensibilă.</a:t>
            </a:r>
          </a:p>
        </p:txBody>
      </p:sp>
      <p:sp>
        <p:nvSpPr>
          <p:cNvPr id="5" name="Săgeată: dreapta 4">
            <a:hlinkClick r:id="rId2" action="ppaction://hlinksldjump"/>
            <a:extLst>
              <a:ext uri="{FF2B5EF4-FFF2-40B4-BE49-F238E27FC236}">
                <a16:creationId xmlns:a16="http://schemas.microsoft.com/office/drawing/2014/main" id="{E30F1E3D-BE37-457C-BF1E-0515B770BE73}"/>
              </a:ext>
            </a:extLst>
          </p:cNvPr>
          <p:cNvSpPr/>
          <p:nvPr/>
        </p:nvSpPr>
        <p:spPr>
          <a:xfrm>
            <a:off x="8862822" y="5057549"/>
            <a:ext cx="957453" cy="6003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</a:p>
        </p:txBody>
      </p:sp>
    </p:spTree>
    <p:extLst>
      <p:ext uri="{BB962C8B-B14F-4D97-AF65-F5344CB8AC3E}">
        <p14:creationId xmlns:p14="http://schemas.microsoft.com/office/powerpoint/2010/main" val="1699408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251</Words>
  <Application>Microsoft Office PowerPoint</Application>
  <PresentationFormat>Hârtie A4 (210x297 mm)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Ana Maria Angelescu</dc:creator>
  <cp:lastModifiedBy>Ana-Maria</cp:lastModifiedBy>
  <cp:revision>28</cp:revision>
  <dcterms:created xsi:type="dcterms:W3CDTF">2019-12-19T10:50:12Z</dcterms:created>
  <dcterms:modified xsi:type="dcterms:W3CDTF">2021-01-03T12:31:25Z</dcterms:modified>
</cp:coreProperties>
</file>